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6858000" cx="9144000"/>
  <p:notesSz cx="6858000" cy="9144000"/>
  <p:embeddedFontLst>
    <p:embeddedFont>
      <p:font typeface="Helvetica Neue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0" roundtripDataSignature="AMtx7mhtRdDKTALbkoUt1OHTy8v5TJ3ww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41D90D-A8BE-4D18-A9FB-3F334A4B3158}">
  <a:tblStyle styleId="{9C41D90D-A8BE-4D18-A9FB-3F334A4B3158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HelveticaNeue-bold.fntdata"/><Relationship Id="rId16" Type="http://schemas.openxmlformats.org/officeDocument/2006/relationships/font" Target="fonts/HelveticaNeue-regular.fntdata"/><Relationship Id="rId19" Type="http://schemas.openxmlformats.org/officeDocument/2006/relationships/font" Target="fonts/HelveticaNeue-boldItalic.fntdata"/><Relationship Id="rId18" Type="http://schemas.openxmlformats.org/officeDocument/2006/relationships/font" Target="fonts/HelveticaNeue-italic.fntdata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25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79d6220cbc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379d6220cbc_0_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79d6220cbc_0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379d6220cbc_0_1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3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79d6220cbc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g379d6220cbc_0_3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79d6220cbc_0_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379d6220cbc_0_59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79d6220cbc_0_8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g379d6220cbc_0_8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79d6220cbc_0_9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g379d6220cbc_0_9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15.png"/><Relationship Id="rId6" Type="http://schemas.openxmlformats.org/officeDocument/2006/relationships/image" Target="../media/image10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5.png"/><Relationship Id="rId4" Type="http://schemas.openxmlformats.org/officeDocument/2006/relationships/image" Target="../media/image10.png"/><Relationship Id="rId5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15.png"/><Relationship Id="rId5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0.png"/><Relationship Id="rId4" Type="http://schemas.openxmlformats.org/officeDocument/2006/relationships/image" Target="../media/image6.png"/><Relationship Id="rId5" Type="http://schemas.openxmlformats.org/officeDocument/2006/relationships/image" Target="../media/image15.png"/><Relationship Id="rId6" Type="http://schemas.openxmlformats.org/officeDocument/2006/relationships/image" Target="../media/image10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15.png"/><Relationship Id="rId5" Type="http://schemas.openxmlformats.org/officeDocument/2006/relationships/image" Target="../media/image10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15.png"/><Relationship Id="rId5" Type="http://schemas.openxmlformats.org/officeDocument/2006/relationships/image" Target="../media/image10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6.png"/><Relationship Id="rId4" Type="http://schemas.openxmlformats.org/officeDocument/2006/relationships/image" Target="../media/image15.png"/><Relationship Id="rId5" Type="http://schemas.openxmlformats.org/officeDocument/2006/relationships/image" Target="../media/image1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15.png"/><Relationship Id="rId6" Type="http://schemas.openxmlformats.org/officeDocument/2006/relationships/image" Target="../media/image1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15.png"/><Relationship Id="rId5" Type="http://schemas.openxmlformats.org/officeDocument/2006/relationships/image" Target="../media/image10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15.png"/><Relationship Id="rId5" Type="http://schemas.openxmlformats.org/officeDocument/2006/relationships/image" Target="../media/image1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5.png"/><Relationship Id="rId4" Type="http://schemas.openxmlformats.org/officeDocument/2006/relationships/image" Target="../media/image10.png"/><Relationship Id="rId5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5.png"/><Relationship Id="rId4" Type="http://schemas.openxmlformats.org/officeDocument/2006/relationships/image" Target="../media/image10.png"/><Relationship Id="rId5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5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0"/>
          <p:cNvSpPr txBox="1"/>
          <p:nvPr>
            <p:ph idx="12" type="sldNum"/>
          </p:nvPr>
        </p:nvSpPr>
        <p:spPr>
          <a:xfrm>
            <a:off x="8515349" y="6456764"/>
            <a:ext cx="4605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" name="Google Shape;25;p30"/>
          <p:cNvSpPr txBox="1"/>
          <p:nvPr>
            <p:ph type="title"/>
          </p:nvPr>
        </p:nvSpPr>
        <p:spPr>
          <a:xfrm>
            <a:off x="628650" y="647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9"/>
          <p:cNvSpPr txBox="1"/>
          <p:nvPr>
            <p:ph idx="1" type="body"/>
          </p:nvPr>
        </p:nvSpPr>
        <p:spPr>
          <a:xfrm>
            <a:off x="628650" y="2547619"/>
            <a:ext cx="3886200" cy="36420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5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 sz="2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39"/>
          <p:cNvSpPr txBox="1"/>
          <p:nvPr>
            <p:ph idx="2" type="body"/>
          </p:nvPr>
        </p:nvSpPr>
        <p:spPr>
          <a:xfrm>
            <a:off x="4644976" y="2547619"/>
            <a:ext cx="3886200" cy="36420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5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 sz="2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4" name="Google Shape;134;p39"/>
          <p:cNvSpPr txBox="1"/>
          <p:nvPr>
            <p:ph idx="3" type="body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5" name="Google Shape;135;p39"/>
          <p:cNvSpPr txBox="1"/>
          <p:nvPr>
            <p:ph idx="4" type="body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6" name="Google Shape;136;p39"/>
          <p:cNvSpPr txBox="1"/>
          <p:nvPr>
            <p:ph idx="12" type="sldNum"/>
          </p:nvPr>
        </p:nvSpPr>
        <p:spPr>
          <a:xfrm>
            <a:off x="8515349" y="6456764"/>
            <a:ext cx="4605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7" name="Google Shape;137;p39"/>
          <p:cNvSpPr txBox="1"/>
          <p:nvPr>
            <p:ph type="title"/>
          </p:nvPr>
        </p:nvSpPr>
        <p:spPr>
          <a:xfrm>
            <a:off x="628650" y="647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40"/>
          <p:cNvSpPr txBox="1"/>
          <p:nvPr>
            <p:ph idx="1" type="body"/>
          </p:nvPr>
        </p:nvSpPr>
        <p:spPr>
          <a:xfrm>
            <a:off x="628650" y="1691640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  <a:defRPr sz="2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5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•"/>
              <a:defRPr sz="2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Arial"/>
              <a:buChar char="•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Char char="•"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0" name="Google Shape;140;p40"/>
          <p:cNvSpPr txBox="1"/>
          <p:nvPr>
            <p:ph idx="12" type="sldNum"/>
          </p:nvPr>
        </p:nvSpPr>
        <p:spPr>
          <a:xfrm>
            <a:off x="8515349" y="6456764"/>
            <a:ext cx="4605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1" name="Google Shape;141;p40"/>
          <p:cNvSpPr txBox="1"/>
          <p:nvPr>
            <p:ph type="title"/>
          </p:nvPr>
        </p:nvSpPr>
        <p:spPr>
          <a:xfrm>
            <a:off x="628650" y="647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41"/>
          <p:cNvSpPr/>
          <p:nvPr>
            <p:ph idx="2" type="pic"/>
          </p:nvPr>
        </p:nvSpPr>
        <p:spPr>
          <a:xfrm>
            <a:off x="628650" y="2049463"/>
            <a:ext cx="5486400" cy="3811588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41"/>
          <p:cNvSpPr txBox="1"/>
          <p:nvPr>
            <p:ph idx="1" type="body"/>
          </p:nvPr>
        </p:nvSpPr>
        <p:spPr>
          <a:xfrm>
            <a:off x="6456759" y="2057400"/>
            <a:ext cx="2057401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5" name="Google Shape;145;p41"/>
          <p:cNvSpPr txBox="1"/>
          <p:nvPr>
            <p:ph idx="12" type="sldNum"/>
          </p:nvPr>
        </p:nvSpPr>
        <p:spPr>
          <a:xfrm>
            <a:off x="8515349" y="6456764"/>
            <a:ext cx="4605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6" name="Google Shape;146;p41"/>
          <p:cNvSpPr txBox="1"/>
          <p:nvPr>
            <p:ph type="title"/>
          </p:nvPr>
        </p:nvSpPr>
        <p:spPr>
          <a:xfrm>
            <a:off x="628650" y="647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Bullets">
  <p:cSld name="Picture with Bullets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2"/>
          <p:cNvSpPr txBox="1"/>
          <p:nvPr>
            <p:ph type="title"/>
          </p:nvPr>
        </p:nvSpPr>
        <p:spPr>
          <a:xfrm>
            <a:off x="628650" y="0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b="0" i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42"/>
          <p:cNvSpPr txBox="1"/>
          <p:nvPr>
            <p:ph idx="12" type="sldNum"/>
          </p:nvPr>
        </p:nvSpPr>
        <p:spPr>
          <a:xfrm>
            <a:off x="8515349" y="6456764"/>
            <a:ext cx="4605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0" name="Google Shape;150;p42"/>
          <p:cNvSpPr/>
          <p:nvPr>
            <p:ph idx="2" type="pic"/>
          </p:nvPr>
        </p:nvSpPr>
        <p:spPr>
          <a:xfrm>
            <a:off x="628651" y="1811871"/>
            <a:ext cx="3790950" cy="4049183"/>
          </a:xfrm>
          <a:prstGeom prst="rect">
            <a:avLst/>
          </a:prstGeom>
          <a:noFill/>
          <a:ln>
            <a:noFill/>
          </a:ln>
        </p:spPr>
      </p:sp>
      <p:sp>
        <p:nvSpPr>
          <p:cNvPr id="151" name="Google Shape;151;p42"/>
          <p:cNvSpPr txBox="1"/>
          <p:nvPr>
            <p:ph idx="1" type="body"/>
          </p:nvPr>
        </p:nvSpPr>
        <p:spPr>
          <a:xfrm>
            <a:off x="4724399" y="1809751"/>
            <a:ext cx="3790950" cy="40592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619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100"/>
              <a:buChar char="•"/>
              <a:defRPr sz="21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2385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500"/>
              <a:buChar char="•"/>
              <a:defRPr sz="15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2385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500"/>
              <a:buChar char="•"/>
              <a:defRPr sz="15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2385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with Caption">
  <p:cSld name="3 Picture with Caption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3"/>
          <p:cNvSpPr txBox="1"/>
          <p:nvPr>
            <p:ph idx="12" type="sldNum"/>
          </p:nvPr>
        </p:nvSpPr>
        <p:spPr>
          <a:xfrm>
            <a:off x="8515349" y="6456764"/>
            <a:ext cx="4605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4" name="Google Shape;154;p43"/>
          <p:cNvSpPr/>
          <p:nvPr>
            <p:ph idx="2" type="pic"/>
          </p:nvPr>
        </p:nvSpPr>
        <p:spPr>
          <a:xfrm>
            <a:off x="628650" y="2256101"/>
            <a:ext cx="2494327" cy="1521963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43"/>
          <p:cNvSpPr txBox="1"/>
          <p:nvPr>
            <p:ph idx="1" type="body"/>
          </p:nvPr>
        </p:nvSpPr>
        <p:spPr>
          <a:xfrm>
            <a:off x="628649" y="4001522"/>
            <a:ext cx="2494326" cy="8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56" name="Google Shape;156;p43"/>
          <p:cNvSpPr txBox="1"/>
          <p:nvPr>
            <p:ph idx="3" type="body"/>
          </p:nvPr>
        </p:nvSpPr>
        <p:spPr>
          <a:xfrm>
            <a:off x="3324114" y="4001522"/>
            <a:ext cx="2495765" cy="8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57" name="Google Shape;157;p43"/>
          <p:cNvSpPr txBox="1"/>
          <p:nvPr>
            <p:ph idx="4" type="body"/>
          </p:nvPr>
        </p:nvSpPr>
        <p:spPr>
          <a:xfrm>
            <a:off x="6019585" y="4001521"/>
            <a:ext cx="2495763" cy="8389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58" name="Google Shape;158;p43"/>
          <p:cNvSpPr/>
          <p:nvPr>
            <p:ph idx="5" type="pic"/>
          </p:nvPr>
        </p:nvSpPr>
        <p:spPr>
          <a:xfrm>
            <a:off x="3324117" y="2256361"/>
            <a:ext cx="2495765" cy="1522840"/>
          </a:xfrm>
          <a:prstGeom prst="rect">
            <a:avLst/>
          </a:prstGeom>
          <a:noFill/>
          <a:ln>
            <a:noFill/>
          </a:ln>
        </p:spPr>
      </p:sp>
      <p:sp>
        <p:nvSpPr>
          <p:cNvPr id="159" name="Google Shape;159;p43"/>
          <p:cNvSpPr/>
          <p:nvPr>
            <p:ph idx="6" type="pic"/>
          </p:nvPr>
        </p:nvSpPr>
        <p:spPr>
          <a:xfrm>
            <a:off x="6019584" y="2256361"/>
            <a:ext cx="2495765" cy="1522840"/>
          </a:xfrm>
          <a:prstGeom prst="rect">
            <a:avLst/>
          </a:prstGeom>
          <a:noFill/>
          <a:ln>
            <a:noFill/>
          </a:ln>
        </p:spPr>
      </p:sp>
      <p:sp>
        <p:nvSpPr>
          <p:cNvPr id="160" name="Google Shape;160;p43"/>
          <p:cNvSpPr txBox="1"/>
          <p:nvPr>
            <p:ph type="title"/>
          </p:nvPr>
        </p:nvSpPr>
        <p:spPr>
          <a:xfrm>
            <a:off x="628650" y="647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Full Slide" showMasterSp="0">
  <p:cSld name="Picture Full Slide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4"/>
          <p:cNvSpPr/>
          <p:nvPr>
            <p:ph idx="2" type="pic"/>
          </p:nvPr>
        </p:nvSpPr>
        <p:spPr>
          <a:xfrm>
            <a:off x="0" y="1"/>
            <a:ext cx="9144000" cy="6395952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63" name="Google Shape;163;p44"/>
          <p:cNvGrpSpPr/>
          <p:nvPr/>
        </p:nvGrpSpPr>
        <p:grpSpPr>
          <a:xfrm>
            <a:off x="0" y="6396465"/>
            <a:ext cx="9144000" cy="470918"/>
            <a:chOff x="0" y="6396465"/>
            <a:chExt cx="9144000" cy="470918"/>
          </a:xfrm>
        </p:grpSpPr>
        <p:sp>
          <p:nvSpPr>
            <p:cNvPr id="164" name="Google Shape;164;p44"/>
            <p:cNvSpPr/>
            <p:nvPr/>
          </p:nvSpPr>
          <p:spPr>
            <a:xfrm>
              <a:off x="0" y="6401039"/>
              <a:ext cx="9144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5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65" name="Google Shape;165;p44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166" name="Google Shape;166;p44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96296" y="6409934"/>
              <a:ext cx="2094393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4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903217" y="6398195"/>
              <a:ext cx="2088055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8" name="Google Shape;168;p4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555997" y="6413546"/>
              <a:ext cx="2040333" cy="4509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69" name="Google Shape;169;p44"/>
            <p:cNvCxnSpPr/>
            <p:nvPr/>
          </p:nvCxnSpPr>
          <p:spPr>
            <a:xfrm>
              <a:off x="2574916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0" name="Google Shape;170;p44"/>
            <p:cNvCxnSpPr/>
            <p:nvPr/>
          </p:nvCxnSpPr>
          <p:spPr>
            <a:xfrm>
              <a:off x="3930641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71" name="Google Shape;171;p44"/>
          <p:cNvSpPr txBox="1"/>
          <p:nvPr>
            <p:ph idx="12" type="sldNum"/>
          </p:nvPr>
        </p:nvSpPr>
        <p:spPr>
          <a:xfrm>
            <a:off x="8515349" y="6456764"/>
            <a:ext cx="4605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Picture Stacked" showMasterSp="0">
  <p:cSld name="4 Picture Stacked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5"/>
          <p:cNvSpPr/>
          <p:nvPr>
            <p:ph idx="2" type="pic"/>
          </p:nvPr>
        </p:nvSpPr>
        <p:spPr>
          <a:xfrm>
            <a:off x="3" y="3231643"/>
            <a:ext cx="4538833" cy="3172968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45"/>
          <p:cNvSpPr/>
          <p:nvPr>
            <p:ph idx="3" type="pic"/>
          </p:nvPr>
        </p:nvSpPr>
        <p:spPr>
          <a:xfrm>
            <a:off x="4605167" y="3231643"/>
            <a:ext cx="4538835" cy="3172968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45"/>
          <p:cNvSpPr/>
          <p:nvPr>
            <p:ph idx="4" type="pic"/>
          </p:nvPr>
        </p:nvSpPr>
        <p:spPr>
          <a:xfrm>
            <a:off x="1" y="2"/>
            <a:ext cx="4538834" cy="3172968"/>
          </a:xfrm>
          <a:prstGeom prst="rect">
            <a:avLst/>
          </a:prstGeom>
          <a:noFill/>
          <a:ln>
            <a:noFill/>
          </a:ln>
        </p:spPr>
      </p:sp>
      <p:sp>
        <p:nvSpPr>
          <p:cNvPr id="176" name="Google Shape;176;p45"/>
          <p:cNvSpPr/>
          <p:nvPr>
            <p:ph idx="5" type="pic"/>
          </p:nvPr>
        </p:nvSpPr>
        <p:spPr>
          <a:xfrm>
            <a:off x="4605167" y="2"/>
            <a:ext cx="4538835" cy="3172968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77" name="Google Shape;177;p45"/>
          <p:cNvGrpSpPr/>
          <p:nvPr/>
        </p:nvGrpSpPr>
        <p:grpSpPr>
          <a:xfrm>
            <a:off x="0" y="6396465"/>
            <a:ext cx="9144000" cy="470918"/>
            <a:chOff x="0" y="6396465"/>
            <a:chExt cx="9144000" cy="470918"/>
          </a:xfrm>
        </p:grpSpPr>
        <p:sp>
          <p:nvSpPr>
            <p:cNvPr id="178" name="Google Shape;178;p45"/>
            <p:cNvSpPr/>
            <p:nvPr/>
          </p:nvSpPr>
          <p:spPr>
            <a:xfrm>
              <a:off x="0" y="6401039"/>
              <a:ext cx="9144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5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79" name="Google Shape;179;p45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180" name="Google Shape;180;p45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96296" y="6409934"/>
              <a:ext cx="2094393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1" name="Google Shape;181;p4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903217" y="6398195"/>
              <a:ext cx="2088055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2" name="Google Shape;182;p4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555997" y="6413546"/>
              <a:ext cx="2040333" cy="4509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83" name="Google Shape;183;p45"/>
            <p:cNvCxnSpPr/>
            <p:nvPr/>
          </p:nvCxnSpPr>
          <p:spPr>
            <a:xfrm>
              <a:off x="2574916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4" name="Google Shape;184;p45"/>
            <p:cNvCxnSpPr/>
            <p:nvPr/>
          </p:nvCxnSpPr>
          <p:spPr>
            <a:xfrm>
              <a:off x="3930641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85" name="Google Shape;185;p45"/>
          <p:cNvSpPr txBox="1"/>
          <p:nvPr>
            <p:ph idx="12" type="sldNum"/>
          </p:nvPr>
        </p:nvSpPr>
        <p:spPr>
          <a:xfrm>
            <a:off x="8515349" y="6456764"/>
            <a:ext cx="4605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 Shield" showMasterSp="0">
  <p:cSld name="Closing Slide Shield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46"/>
          <p:cNvGrpSpPr/>
          <p:nvPr/>
        </p:nvGrpSpPr>
        <p:grpSpPr>
          <a:xfrm>
            <a:off x="3911642" y="-2100917"/>
            <a:ext cx="8384488" cy="10850515"/>
            <a:chOff x="3946487" y="-2045539"/>
            <a:chExt cx="8193228" cy="10603002"/>
          </a:xfrm>
        </p:grpSpPr>
        <p:pic>
          <p:nvPicPr>
            <p:cNvPr id="188" name="Google Shape;188;p46"/>
            <p:cNvPicPr preferRelativeResize="0"/>
            <p:nvPr/>
          </p:nvPicPr>
          <p:blipFill rotWithShape="1">
            <a:blip r:embed="rId2">
              <a:alphaModFix amt="30000"/>
            </a:blip>
            <a:srcRect b="0" l="0" r="0" t="0"/>
            <a:stretch/>
          </p:blipFill>
          <p:spPr>
            <a:xfrm>
              <a:off x="3946487" y="-2045539"/>
              <a:ext cx="8193228" cy="106030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9" name="Google Shape;189;p46"/>
            <p:cNvPicPr preferRelativeResize="0"/>
            <p:nvPr/>
          </p:nvPicPr>
          <p:blipFill rotWithShape="1">
            <a:blip r:embed="rId3">
              <a:alphaModFix amt="15000"/>
            </a:blip>
            <a:srcRect b="0" l="0" r="0" t="0"/>
            <a:stretch/>
          </p:blipFill>
          <p:spPr>
            <a:xfrm>
              <a:off x="5173001" y="758028"/>
              <a:ext cx="5641848" cy="493661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0" name="Google Shape;190;p46"/>
          <p:cNvGrpSpPr/>
          <p:nvPr/>
        </p:nvGrpSpPr>
        <p:grpSpPr>
          <a:xfrm>
            <a:off x="0" y="6396465"/>
            <a:ext cx="9144000" cy="470918"/>
            <a:chOff x="0" y="6396465"/>
            <a:chExt cx="9144000" cy="470918"/>
          </a:xfrm>
        </p:grpSpPr>
        <p:sp>
          <p:nvSpPr>
            <p:cNvPr id="191" name="Google Shape;191;p46"/>
            <p:cNvSpPr/>
            <p:nvPr/>
          </p:nvSpPr>
          <p:spPr>
            <a:xfrm>
              <a:off x="0" y="6401039"/>
              <a:ext cx="9144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5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92" name="Google Shape;192;p46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193" name="Google Shape;193;p4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96296" y="6409934"/>
              <a:ext cx="2094393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4" name="Google Shape;194;p4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903217" y="6398195"/>
              <a:ext cx="2088055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5" name="Google Shape;195;p46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2555997" y="6413546"/>
              <a:ext cx="2040333" cy="4509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96" name="Google Shape;196;p46"/>
            <p:cNvCxnSpPr/>
            <p:nvPr/>
          </p:nvCxnSpPr>
          <p:spPr>
            <a:xfrm>
              <a:off x="2574916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7" name="Google Shape;197;p46"/>
            <p:cNvCxnSpPr/>
            <p:nvPr/>
          </p:nvCxnSpPr>
          <p:spPr>
            <a:xfrm>
              <a:off x="3930641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98" name="Google Shape;198;p46"/>
          <p:cNvSpPr txBox="1"/>
          <p:nvPr>
            <p:ph idx="12" type="sldNum"/>
          </p:nvPr>
        </p:nvSpPr>
        <p:spPr>
          <a:xfrm>
            <a:off x="8515349" y="6456764"/>
            <a:ext cx="4605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9" name="Google Shape;199;p46"/>
          <p:cNvSpPr txBox="1"/>
          <p:nvPr>
            <p:ph idx="1" type="body"/>
          </p:nvPr>
        </p:nvSpPr>
        <p:spPr>
          <a:xfrm>
            <a:off x="699331" y="2430928"/>
            <a:ext cx="3872670" cy="19917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76767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 Grey Phoenix" showMasterSp="0">
  <p:cSld name="Closing Slide Grey Phoenix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47"/>
          <p:cNvGrpSpPr/>
          <p:nvPr/>
        </p:nvGrpSpPr>
        <p:grpSpPr>
          <a:xfrm>
            <a:off x="0" y="6396465"/>
            <a:ext cx="9144000" cy="470918"/>
            <a:chOff x="0" y="6396465"/>
            <a:chExt cx="9144000" cy="470918"/>
          </a:xfrm>
        </p:grpSpPr>
        <p:sp>
          <p:nvSpPr>
            <p:cNvPr id="202" name="Google Shape;202;p47"/>
            <p:cNvSpPr/>
            <p:nvPr/>
          </p:nvSpPr>
          <p:spPr>
            <a:xfrm>
              <a:off x="0" y="6401039"/>
              <a:ext cx="9144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5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203" name="Google Shape;203;p47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204" name="Google Shape;204;p47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96296" y="6409934"/>
              <a:ext cx="2094393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5" name="Google Shape;205;p4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903217" y="6398195"/>
              <a:ext cx="2088055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6" name="Google Shape;206;p4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555997" y="6413546"/>
              <a:ext cx="2040333" cy="4509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07" name="Google Shape;207;p47"/>
            <p:cNvCxnSpPr/>
            <p:nvPr/>
          </p:nvCxnSpPr>
          <p:spPr>
            <a:xfrm>
              <a:off x="2574916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8" name="Google Shape;208;p47"/>
            <p:cNvCxnSpPr/>
            <p:nvPr/>
          </p:nvCxnSpPr>
          <p:spPr>
            <a:xfrm>
              <a:off x="3930641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09" name="Google Shape;209;p47"/>
          <p:cNvSpPr txBox="1"/>
          <p:nvPr>
            <p:ph idx="12" type="sldNum"/>
          </p:nvPr>
        </p:nvSpPr>
        <p:spPr>
          <a:xfrm>
            <a:off x="8515349" y="6456764"/>
            <a:ext cx="4605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0" name="Google Shape;210;p47"/>
          <p:cNvSpPr txBox="1"/>
          <p:nvPr>
            <p:ph idx="1" type="body"/>
          </p:nvPr>
        </p:nvSpPr>
        <p:spPr>
          <a:xfrm>
            <a:off x="699331" y="2430928"/>
            <a:ext cx="3872670" cy="19917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76767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pic>
        <p:nvPicPr>
          <p:cNvPr id="211" name="Google Shape;211;p47"/>
          <p:cNvPicPr preferRelativeResize="0"/>
          <p:nvPr/>
        </p:nvPicPr>
        <p:blipFill rotWithShape="1">
          <a:blip r:embed="rId5">
            <a:alphaModFix amt="15000"/>
          </a:blip>
          <a:srcRect b="0" l="0" r="0" t="0"/>
          <a:stretch/>
        </p:blipFill>
        <p:spPr>
          <a:xfrm>
            <a:off x="5166787" y="768096"/>
            <a:ext cx="5773549" cy="50518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 Grey Bar" showMasterSp="0">
  <p:cSld name="Closing Slide Grey Bar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oogle Shape;213;p48"/>
          <p:cNvGrpSpPr/>
          <p:nvPr/>
        </p:nvGrpSpPr>
        <p:grpSpPr>
          <a:xfrm>
            <a:off x="5166360" y="-71120"/>
            <a:ext cx="5773549" cy="6471920"/>
            <a:chOff x="5166787" y="-71120"/>
            <a:chExt cx="5773549" cy="6471920"/>
          </a:xfrm>
        </p:grpSpPr>
        <p:sp>
          <p:nvSpPr>
            <p:cNvPr id="214" name="Google Shape;214;p48"/>
            <p:cNvSpPr/>
            <p:nvPr/>
          </p:nvSpPr>
          <p:spPr>
            <a:xfrm>
              <a:off x="5306906" y="-71120"/>
              <a:ext cx="3840480" cy="647192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id="215" name="Google Shape;215;p48"/>
            <p:cNvPicPr preferRelativeResize="0"/>
            <p:nvPr/>
          </p:nvPicPr>
          <p:blipFill rotWithShape="1">
            <a:blip r:embed="rId2">
              <a:alphaModFix amt="15000"/>
            </a:blip>
            <a:srcRect b="0" l="0" r="0" t="0"/>
            <a:stretch/>
          </p:blipFill>
          <p:spPr>
            <a:xfrm>
              <a:off x="5166787" y="750290"/>
              <a:ext cx="5773549" cy="505185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16" name="Google Shape;216;p48"/>
          <p:cNvGrpSpPr/>
          <p:nvPr/>
        </p:nvGrpSpPr>
        <p:grpSpPr>
          <a:xfrm>
            <a:off x="0" y="6396465"/>
            <a:ext cx="9144000" cy="470918"/>
            <a:chOff x="0" y="6396465"/>
            <a:chExt cx="9144000" cy="470918"/>
          </a:xfrm>
        </p:grpSpPr>
        <p:sp>
          <p:nvSpPr>
            <p:cNvPr id="217" name="Google Shape;217;p48"/>
            <p:cNvSpPr/>
            <p:nvPr/>
          </p:nvSpPr>
          <p:spPr>
            <a:xfrm>
              <a:off x="0" y="6401039"/>
              <a:ext cx="9144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5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218" name="Google Shape;218;p48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219" name="Google Shape;219;p4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96296" y="6409934"/>
              <a:ext cx="2094393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0" name="Google Shape;220;p4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903217" y="6398195"/>
              <a:ext cx="2088055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1" name="Google Shape;221;p4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555997" y="6413546"/>
              <a:ext cx="2040333" cy="4509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22" name="Google Shape;222;p48"/>
            <p:cNvCxnSpPr/>
            <p:nvPr/>
          </p:nvCxnSpPr>
          <p:spPr>
            <a:xfrm>
              <a:off x="2574916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3" name="Google Shape;223;p48"/>
            <p:cNvCxnSpPr/>
            <p:nvPr/>
          </p:nvCxnSpPr>
          <p:spPr>
            <a:xfrm>
              <a:off x="3930641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24" name="Google Shape;224;p48"/>
          <p:cNvSpPr txBox="1"/>
          <p:nvPr>
            <p:ph idx="12" type="sldNum"/>
          </p:nvPr>
        </p:nvSpPr>
        <p:spPr>
          <a:xfrm>
            <a:off x="8515349" y="6456764"/>
            <a:ext cx="4605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5" name="Google Shape;225;p48"/>
          <p:cNvSpPr txBox="1"/>
          <p:nvPr>
            <p:ph idx="1" type="body"/>
          </p:nvPr>
        </p:nvSpPr>
        <p:spPr>
          <a:xfrm>
            <a:off x="699331" y="2430928"/>
            <a:ext cx="3872670" cy="19917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76767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Image Background Shield">
  <p:cSld name="Title Slide Image Background Shield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31"/>
          <p:cNvPicPr preferRelativeResize="0"/>
          <p:nvPr/>
        </p:nvPicPr>
        <p:blipFill rotWithShape="1">
          <a:blip r:embed="rId2">
            <a:alphaModFix/>
          </a:blip>
          <a:srcRect b="397" l="0" r="39184" t="31315"/>
          <a:stretch/>
        </p:blipFill>
        <p:spPr>
          <a:xfrm>
            <a:off x="0" y="22359"/>
            <a:ext cx="9143999" cy="6844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31"/>
          <p:cNvPicPr preferRelativeResize="0"/>
          <p:nvPr/>
        </p:nvPicPr>
        <p:blipFill rotWithShape="1">
          <a:blip r:embed="rId3">
            <a:alphaModFix amt="80000"/>
          </a:blip>
          <a:srcRect b="0" l="0" r="0" t="0"/>
          <a:stretch/>
        </p:blipFill>
        <p:spPr>
          <a:xfrm>
            <a:off x="-2613365" y="-2649402"/>
            <a:ext cx="9693037" cy="1254393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31"/>
          <p:cNvSpPr txBox="1"/>
          <p:nvPr>
            <p:ph type="title"/>
          </p:nvPr>
        </p:nvSpPr>
        <p:spPr>
          <a:xfrm>
            <a:off x="628650" y="365126"/>
            <a:ext cx="4004733" cy="304405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1"/>
          <p:cNvSpPr txBox="1"/>
          <p:nvPr>
            <p:ph idx="1" type="body"/>
          </p:nvPr>
        </p:nvSpPr>
        <p:spPr>
          <a:xfrm>
            <a:off x="628650" y="3607755"/>
            <a:ext cx="4004733" cy="16608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31" name="Google Shape;31;p31"/>
          <p:cNvGrpSpPr/>
          <p:nvPr/>
        </p:nvGrpSpPr>
        <p:grpSpPr>
          <a:xfrm>
            <a:off x="0" y="6396465"/>
            <a:ext cx="9144000" cy="470918"/>
            <a:chOff x="0" y="6396465"/>
            <a:chExt cx="9144000" cy="470918"/>
          </a:xfrm>
        </p:grpSpPr>
        <p:sp>
          <p:nvSpPr>
            <p:cNvPr id="32" name="Google Shape;32;p31"/>
            <p:cNvSpPr/>
            <p:nvPr/>
          </p:nvSpPr>
          <p:spPr>
            <a:xfrm>
              <a:off x="0" y="6401039"/>
              <a:ext cx="9144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5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33" name="Google Shape;33;p31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34" name="Google Shape;34;p3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96296" y="6409934"/>
              <a:ext cx="2094393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Google Shape;35;p3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903217" y="6398195"/>
              <a:ext cx="2088055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Google Shape;36;p31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2555997" y="6413546"/>
              <a:ext cx="2040333" cy="4509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7" name="Google Shape;37;p31"/>
            <p:cNvCxnSpPr/>
            <p:nvPr/>
          </p:nvCxnSpPr>
          <p:spPr>
            <a:xfrm>
              <a:off x="2574916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8" name="Google Shape;38;p31"/>
            <p:cNvCxnSpPr/>
            <p:nvPr/>
          </p:nvCxnSpPr>
          <p:spPr>
            <a:xfrm>
              <a:off x="3930641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 Dark Greystone" showMasterSp="0">
  <p:cSld name="Closing Slide Dark Greystone">
    <p:bg>
      <p:bgPr>
        <a:solidFill>
          <a:schemeClr val="dk2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" name="Google Shape;227;p49"/>
          <p:cNvGrpSpPr/>
          <p:nvPr/>
        </p:nvGrpSpPr>
        <p:grpSpPr>
          <a:xfrm>
            <a:off x="5166360" y="0"/>
            <a:ext cx="5773549" cy="6400800"/>
            <a:chOff x="5156004" y="0"/>
            <a:chExt cx="5773549" cy="6400800"/>
          </a:xfrm>
        </p:grpSpPr>
        <p:sp>
          <p:nvSpPr>
            <p:cNvPr id="228" name="Google Shape;228;p49"/>
            <p:cNvSpPr/>
            <p:nvPr/>
          </p:nvSpPr>
          <p:spPr>
            <a:xfrm>
              <a:off x="5303520" y="0"/>
              <a:ext cx="3840480" cy="64008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id="229" name="Google Shape;229;p49"/>
            <p:cNvPicPr preferRelativeResize="0"/>
            <p:nvPr/>
          </p:nvPicPr>
          <p:blipFill rotWithShape="1">
            <a:blip r:embed="rId2">
              <a:alphaModFix amt="30000"/>
            </a:blip>
            <a:srcRect b="0" l="0" r="0" t="0"/>
            <a:stretch/>
          </p:blipFill>
          <p:spPr>
            <a:xfrm>
              <a:off x="5156004" y="768096"/>
              <a:ext cx="5773549" cy="505185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30" name="Google Shape;230;p49"/>
          <p:cNvGrpSpPr/>
          <p:nvPr/>
        </p:nvGrpSpPr>
        <p:grpSpPr>
          <a:xfrm>
            <a:off x="0" y="6396465"/>
            <a:ext cx="9144000" cy="470918"/>
            <a:chOff x="0" y="6396465"/>
            <a:chExt cx="9144000" cy="470918"/>
          </a:xfrm>
        </p:grpSpPr>
        <p:sp>
          <p:nvSpPr>
            <p:cNvPr id="231" name="Google Shape;231;p49"/>
            <p:cNvSpPr/>
            <p:nvPr/>
          </p:nvSpPr>
          <p:spPr>
            <a:xfrm>
              <a:off x="0" y="6401039"/>
              <a:ext cx="9144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5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232" name="Google Shape;232;p49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233" name="Google Shape;233;p4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96296" y="6409934"/>
              <a:ext cx="2094393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4" name="Google Shape;234;p4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903217" y="6398195"/>
              <a:ext cx="2088055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5" name="Google Shape;235;p49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555997" y="6413546"/>
              <a:ext cx="2040333" cy="4509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36" name="Google Shape;236;p49"/>
            <p:cNvCxnSpPr/>
            <p:nvPr/>
          </p:nvCxnSpPr>
          <p:spPr>
            <a:xfrm>
              <a:off x="2574916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7" name="Google Shape;237;p49"/>
            <p:cNvCxnSpPr/>
            <p:nvPr/>
          </p:nvCxnSpPr>
          <p:spPr>
            <a:xfrm>
              <a:off x="3930641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38" name="Google Shape;238;p49"/>
          <p:cNvSpPr txBox="1"/>
          <p:nvPr>
            <p:ph idx="12" type="sldNum"/>
          </p:nvPr>
        </p:nvSpPr>
        <p:spPr>
          <a:xfrm>
            <a:off x="8515349" y="6456764"/>
            <a:ext cx="4605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9" name="Google Shape;239;p49"/>
          <p:cNvSpPr txBox="1"/>
          <p:nvPr>
            <p:ph idx="1" type="body"/>
          </p:nvPr>
        </p:nvSpPr>
        <p:spPr>
          <a:xfrm>
            <a:off x="699331" y="2430928"/>
            <a:ext cx="3872670" cy="19917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Grey Bar" showMasterSp="0">
  <p:cSld name="Title Slide Grey Bar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241;p50"/>
          <p:cNvGrpSpPr/>
          <p:nvPr/>
        </p:nvGrpSpPr>
        <p:grpSpPr>
          <a:xfrm>
            <a:off x="5166360" y="-71120"/>
            <a:ext cx="5773549" cy="6471920"/>
            <a:chOff x="5166787" y="-71120"/>
            <a:chExt cx="5773549" cy="6471920"/>
          </a:xfrm>
        </p:grpSpPr>
        <p:sp>
          <p:nvSpPr>
            <p:cNvPr id="242" name="Google Shape;242;p50"/>
            <p:cNvSpPr/>
            <p:nvPr/>
          </p:nvSpPr>
          <p:spPr>
            <a:xfrm>
              <a:off x="5306906" y="-71120"/>
              <a:ext cx="3840480" cy="647192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id="243" name="Google Shape;243;p50"/>
            <p:cNvPicPr preferRelativeResize="0"/>
            <p:nvPr/>
          </p:nvPicPr>
          <p:blipFill rotWithShape="1">
            <a:blip r:embed="rId2">
              <a:alphaModFix amt="15000"/>
            </a:blip>
            <a:srcRect b="0" l="0" r="0" t="0"/>
            <a:stretch/>
          </p:blipFill>
          <p:spPr>
            <a:xfrm>
              <a:off x="5166787" y="750290"/>
              <a:ext cx="5773549" cy="505185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4" name="Google Shape;244;p50"/>
          <p:cNvSpPr txBox="1"/>
          <p:nvPr>
            <p:ph type="title"/>
          </p:nvPr>
        </p:nvSpPr>
        <p:spPr>
          <a:xfrm>
            <a:off x="628650" y="365126"/>
            <a:ext cx="4004733" cy="304405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50"/>
          <p:cNvSpPr txBox="1"/>
          <p:nvPr>
            <p:ph idx="1" type="body"/>
          </p:nvPr>
        </p:nvSpPr>
        <p:spPr>
          <a:xfrm>
            <a:off x="628650" y="3607755"/>
            <a:ext cx="4004733" cy="16608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246" name="Google Shape;246;p50"/>
          <p:cNvGrpSpPr/>
          <p:nvPr/>
        </p:nvGrpSpPr>
        <p:grpSpPr>
          <a:xfrm>
            <a:off x="0" y="6396465"/>
            <a:ext cx="9144000" cy="470918"/>
            <a:chOff x="0" y="6396465"/>
            <a:chExt cx="9144000" cy="470918"/>
          </a:xfrm>
        </p:grpSpPr>
        <p:sp>
          <p:nvSpPr>
            <p:cNvPr id="247" name="Google Shape;247;p50"/>
            <p:cNvSpPr/>
            <p:nvPr/>
          </p:nvSpPr>
          <p:spPr>
            <a:xfrm>
              <a:off x="0" y="6401039"/>
              <a:ext cx="9144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5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248" name="Google Shape;248;p50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249" name="Google Shape;249;p5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96296" y="6409934"/>
              <a:ext cx="2094393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0" name="Google Shape;250;p5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903217" y="6398195"/>
              <a:ext cx="2088055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1" name="Google Shape;251;p5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555997" y="6413546"/>
              <a:ext cx="2040333" cy="4509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52" name="Google Shape;252;p50"/>
            <p:cNvCxnSpPr/>
            <p:nvPr/>
          </p:nvCxnSpPr>
          <p:spPr>
            <a:xfrm>
              <a:off x="2574916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3" name="Google Shape;253;p50"/>
            <p:cNvCxnSpPr/>
            <p:nvPr/>
          </p:nvCxnSpPr>
          <p:spPr>
            <a:xfrm>
              <a:off x="3930641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254" name="Google Shape;254;p50"/>
          <p:cNvPicPr preferRelativeResize="0"/>
          <p:nvPr/>
        </p:nvPicPr>
        <p:blipFill rotWithShape="1">
          <a:blip r:embed="rId2">
            <a:alphaModFix amt="15000"/>
          </a:blip>
          <a:srcRect b="0" l="0" r="0" t="0"/>
          <a:stretch/>
        </p:blipFill>
        <p:spPr>
          <a:xfrm>
            <a:off x="5166787" y="768096"/>
            <a:ext cx="5773549" cy="50518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51"/>
          <p:cNvSpPr txBox="1"/>
          <p:nvPr>
            <p:ph idx="1" type="body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5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 sz="2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7" name="Google Shape;257;p51"/>
          <p:cNvSpPr txBox="1"/>
          <p:nvPr>
            <p:ph idx="12" type="sldNum"/>
          </p:nvPr>
        </p:nvSpPr>
        <p:spPr>
          <a:xfrm>
            <a:off x="8515349" y="6456764"/>
            <a:ext cx="4605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8" name="Google Shape;258;p51"/>
          <p:cNvSpPr txBox="1"/>
          <p:nvPr>
            <p:ph idx="2" type="body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5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 sz="2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9" name="Google Shape;259;p51"/>
          <p:cNvSpPr txBox="1"/>
          <p:nvPr>
            <p:ph type="title"/>
          </p:nvPr>
        </p:nvSpPr>
        <p:spPr>
          <a:xfrm>
            <a:off x="628650" y="647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52"/>
          <p:cNvSpPr txBox="1"/>
          <p:nvPr>
            <p:ph idx="12" type="sldNum"/>
          </p:nvPr>
        </p:nvSpPr>
        <p:spPr>
          <a:xfrm>
            <a:off x="8515349" y="6456764"/>
            <a:ext cx="4605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Image Background Bar">
  <p:cSld name="Title Slide Image Background Bar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32"/>
          <p:cNvPicPr preferRelativeResize="0"/>
          <p:nvPr/>
        </p:nvPicPr>
        <p:blipFill rotWithShape="1">
          <a:blip r:embed="rId2">
            <a:alphaModFix/>
          </a:blip>
          <a:srcRect b="2977" l="0" r="39184" t="28828"/>
          <a:stretch/>
        </p:blipFill>
        <p:spPr>
          <a:xfrm>
            <a:off x="1" y="-1"/>
            <a:ext cx="9144000" cy="6835641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32"/>
          <p:cNvSpPr/>
          <p:nvPr/>
        </p:nvSpPr>
        <p:spPr>
          <a:xfrm>
            <a:off x="-1" y="-31744"/>
            <a:ext cx="5306907" cy="6490872"/>
          </a:xfrm>
          <a:prstGeom prst="rect">
            <a:avLst/>
          </a:prstGeom>
          <a:solidFill>
            <a:schemeClr val="lt1">
              <a:alpha val="7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" name="Google Shape;42;p32"/>
          <p:cNvSpPr txBox="1"/>
          <p:nvPr>
            <p:ph type="title"/>
          </p:nvPr>
        </p:nvSpPr>
        <p:spPr>
          <a:xfrm>
            <a:off x="628650" y="365126"/>
            <a:ext cx="4004733" cy="304405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2"/>
          <p:cNvSpPr txBox="1"/>
          <p:nvPr>
            <p:ph idx="1" type="body"/>
          </p:nvPr>
        </p:nvSpPr>
        <p:spPr>
          <a:xfrm>
            <a:off x="628650" y="3607755"/>
            <a:ext cx="4004733" cy="16608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44" name="Google Shape;44;p32"/>
          <p:cNvGrpSpPr/>
          <p:nvPr/>
        </p:nvGrpSpPr>
        <p:grpSpPr>
          <a:xfrm>
            <a:off x="0" y="6396465"/>
            <a:ext cx="9144000" cy="470918"/>
            <a:chOff x="0" y="6396465"/>
            <a:chExt cx="9144000" cy="470918"/>
          </a:xfrm>
        </p:grpSpPr>
        <p:sp>
          <p:nvSpPr>
            <p:cNvPr id="45" name="Google Shape;45;p32"/>
            <p:cNvSpPr/>
            <p:nvPr/>
          </p:nvSpPr>
          <p:spPr>
            <a:xfrm>
              <a:off x="0" y="6401039"/>
              <a:ext cx="9144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5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46" name="Google Shape;46;p32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47" name="Google Shape;47;p3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96296" y="6409934"/>
              <a:ext cx="2094393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Google Shape;48;p3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903217" y="6398195"/>
              <a:ext cx="2088055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Google Shape;49;p3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555997" y="6413546"/>
              <a:ext cx="2040333" cy="4509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50" name="Google Shape;50;p32"/>
            <p:cNvCxnSpPr/>
            <p:nvPr/>
          </p:nvCxnSpPr>
          <p:spPr>
            <a:xfrm>
              <a:off x="2574916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1" name="Google Shape;51;p32"/>
            <p:cNvCxnSpPr/>
            <p:nvPr/>
          </p:nvCxnSpPr>
          <p:spPr>
            <a:xfrm>
              <a:off x="3930641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Grey Shield" showMasterSp="0">
  <p:cSld name="Title Slide Grey Shield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oogle Shape;53;p33"/>
          <p:cNvGrpSpPr/>
          <p:nvPr/>
        </p:nvGrpSpPr>
        <p:grpSpPr>
          <a:xfrm>
            <a:off x="3911642" y="-2100917"/>
            <a:ext cx="8384488" cy="10850515"/>
            <a:chOff x="3946487" y="-2045539"/>
            <a:chExt cx="8193228" cy="10603002"/>
          </a:xfrm>
        </p:grpSpPr>
        <p:pic>
          <p:nvPicPr>
            <p:cNvPr id="54" name="Google Shape;54;p33"/>
            <p:cNvPicPr preferRelativeResize="0"/>
            <p:nvPr/>
          </p:nvPicPr>
          <p:blipFill rotWithShape="1">
            <a:blip r:embed="rId2">
              <a:alphaModFix amt="30000"/>
            </a:blip>
            <a:srcRect b="0" l="0" r="0" t="0"/>
            <a:stretch/>
          </p:blipFill>
          <p:spPr>
            <a:xfrm>
              <a:off x="3946487" y="-2045539"/>
              <a:ext cx="8193228" cy="106030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" name="Google Shape;55;p33"/>
            <p:cNvPicPr preferRelativeResize="0"/>
            <p:nvPr/>
          </p:nvPicPr>
          <p:blipFill rotWithShape="1">
            <a:blip r:embed="rId3">
              <a:alphaModFix amt="15000"/>
            </a:blip>
            <a:srcRect b="0" l="0" r="0" t="0"/>
            <a:stretch/>
          </p:blipFill>
          <p:spPr>
            <a:xfrm>
              <a:off x="5173001" y="758028"/>
              <a:ext cx="5641848" cy="493661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6" name="Google Shape;56;p33"/>
          <p:cNvSpPr txBox="1"/>
          <p:nvPr>
            <p:ph type="title"/>
          </p:nvPr>
        </p:nvSpPr>
        <p:spPr>
          <a:xfrm>
            <a:off x="628649" y="365126"/>
            <a:ext cx="4005072" cy="304495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3"/>
          <p:cNvSpPr txBox="1"/>
          <p:nvPr>
            <p:ph idx="1" type="body"/>
          </p:nvPr>
        </p:nvSpPr>
        <p:spPr>
          <a:xfrm>
            <a:off x="628650" y="3607755"/>
            <a:ext cx="4004733" cy="16608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58" name="Google Shape;58;p33"/>
          <p:cNvGrpSpPr/>
          <p:nvPr/>
        </p:nvGrpSpPr>
        <p:grpSpPr>
          <a:xfrm>
            <a:off x="0" y="6396465"/>
            <a:ext cx="9144000" cy="470918"/>
            <a:chOff x="0" y="6396465"/>
            <a:chExt cx="9144000" cy="470918"/>
          </a:xfrm>
        </p:grpSpPr>
        <p:sp>
          <p:nvSpPr>
            <p:cNvPr id="59" name="Google Shape;59;p33"/>
            <p:cNvSpPr/>
            <p:nvPr/>
          </p:nvSpPr>
          <p:spPr>
            <a:xfrm>
              <a:off x="0" y="6401039"/>
              <a:ext cx="9144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5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60" name="Google Shape;60;p33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61" name="Google Shape;61;p3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96296" y="6409934"/>
              <a:ext cx="2094393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" name="Google Shape;62;p33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903217" y="6398195"/>
              <a:ext cx="2088055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" name="Google Shape;63;p3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2555997" y="6413546"/>
              <a:ext cx="2040333" cy="4509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64" name="Google Shape;64;p33"/>
            <p:cNvCxnSpPr/>
            <p:nvPr/>
          </p:nvCxnSpPr>
          <p:spPr>
            <a:xfrm>
              <a:off x="2574916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5" name="Google Shape;65;p33"/>
            <p:cNvCxnSpPr/>
            <p:nvPr/>
          </p:nvCxnSpPr>
          <p:spPr>
            <a:xfrm>
              <a:off x="3930641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Grey Phoenix" showMasterSp="0">
  <p:cSld name="Title Slide Grey Phoenix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34"/>
          <p:cNvPicPr preferRelativeResize="0"/>
          <p:nvPr/>
        </p:nvPicPr>
        <p:blipFill rotWithShape="1">
          <a:blip r:embed="rId2">
            <a:alphaModFix amt="15000"/>
          </a:blip>
          <a:srcRect b="0" l="0" r="0" t="0"/>
          <a:stretch/>
        </p:blipFill>
        <p:spPr>
          <a:xfrm>
            <a:off x="5166787" y="768096"/>
            <a:ext cx="5773549" cy="505185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34"/>
          <p:cNvSpPr txBox="1"/>
          <p:nvPr>
            <p:ph type="title"/>
          </p:nvPr>
        </p:nvSpPr>
        <p:spPr>
          <a:xfrm>
            <a:off x="628650" y="365126"/>
            <a:ext cx="4004733" cy="304405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34"/>
          <p:cNvSpPr txBox="1"/>
          <p:nvPr>
            <p:ph idx="1" type="body"/>
          </p:nvPr>
        </p:nvSpPr>
        <p:spPr>
          <a:xfrm>
            <a:off x="628650" y="3607755"/>
            <a:ext cx="4004733" cy="16608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70" name="Google Shape;70;p34"/>
          <p:cNvGrpSpPr/>
          <p:nvPr/>
        </p:nvGrpSpPr>
        <p:grpSpPr>
          <a:xfrm>
            <a:off x="0" y="6396465"/>
            <a:ext cx="9144000" cy="470918"/>
            <a:chOff x="0" y="6396465"/>
            <a:chExt cx="9144000" cy="470918"/>
          </a:xfrm>
        </p:grpSpPr>
        <p:sp>
          <p:nvSpPr>
            <p:cNvPr id="71" name="Google Shape;71;p34"/>
            <p:cNvSpPr/>
            <p:nvPr/>
          </p:nvSpPr>
          <p:spPr>
            <a:xfrm>
              <a:off x="0" y="6401039"/>
              <a:ext cx="9144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5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72" name="Google Shape;72;p34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73" name="Google Shape;73;p3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96296" y="6409934"/>
              <a:ext cx="2094393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" name="Google Shape;74;p3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903217" y="6398195"/>
              <a:ext cx="2088055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75;p3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555997" y="6413546"/>
              <a:ext cx="2040333" cy="4509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76" name="Google Shape;76;p34"/>
            <p:cNvCxnSpPr/>
            <p:nvPr/>
          </p:nvCxnSpPr>
          <p:spPr>
            <a:xfrm>
              <a:off x="2574916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7" name="Google Shape;77;p34"/>
            <p:cNvCxnSpPr/>
            <p:nvPr/>
          </p:nvCxnSpPr>
          <p:spPr>
            <a:xfrm>
              <a:off x="3930641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Dark Greystone" showMasterSp="0">
  <p:cSld name="Title Slide Dark Greystone">
    <p:bg>
      <p:bgPr>
        <a:solidFill>
          <a:schemeClr val="dk2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35"/>
          <p:cNvGrpSpPr/>
          <p:nvPr/>
        </p:nvGrpSpPr>
        <p:grpSpPr>
          <a:xfrm>
            <a:off x="5166360" y="0"/>
            <a:ext cx="5773549" cy="6400800"/>
            <a:chOff x="5156004" y="0"/>
            <a:chExt cx="5773549" cy="6400800"/>
          </a:xfrm>
        </p:grpSpPr>
        <p:sp>
          <p:nvSpPr>
            <p:cNvPr id="80" name="Google Shape;80;p35"/>
            <p:cNvSpPr/>
            <p:nvPr/>
          </p:nvSpPr>
          <p:spPr>
            <a:xfrm>
              <a:off x="5303520" y="0"/>
              <a:ext cx="3840480" cy="64008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id="81" name="Google Shape;81;p35"/>
            <p:cNvPicPr preferRelativeResize="0"/>
            <p:nvPr/>
          </p:nvPicPr>
          <p:blipFill rotWithShape="1">
            <a:blip r:embed="rId2">
              <a:alphaModFix amt="30000"/>
            </a:blip>
            <a:srcRect b="0" l="0" r="0" t="0"/>
            <a:stretch/>
          </p:blipFill>
          <p:spPr>
            <a:xfrm>
              <a:off x="5156004" y="768096"/>
              <a:ext cx="5773549" cy="505185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2" name="Google Shape;82;p35"/>
          <p:cNvSpPr txBox="1"/>
          <p:nvPr>
            <p:ph type="title"/>
          </p:nvPr>
        </p:nvSpPr>
        <p:spPr>
          <a:xfrm>
            <a:off x="628649" y="365126"/>
            <a:ext cx="4005072" cy="304405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/>
              <a:buNone/>
              <a:defRPr sz="3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5"/>
          <p:cNvSpPr txBox="1"/>
          <p:nvPr>
            <p:ph idx="1" type="body"/>
          </p:nvPr>
        </p:nvSpPr>
        <p:spPr>
          <a:xfrm>
            <a:off x="628650" y="3607755"/>
            <a:ext cx="4004733" cy="16608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84" name="Google Shape;84;p35"/>
          <p:cNvGrpSpPr/>
          <p:nvPr/>
        </p:nvGrpSpPr>
        <p:grpSpPr>
          <a:xfrm>
            <a:off x="0" y="6396465"/>
            <a:ext cx="9144000" cy="470918"/>
            <a:chOff x="0" y="6396465"/>
            <a:chExt cx="9144000" cy="470918"/>
          </a:xfrm>
        </p:grpSpPr>
        <p:sp>
          <p:nvSpPr>
            <p:cNvPr id="85" name="Google Shape;85;p35"/>
            <p:cNvSpPr/>
            <p:nvPr/>
          </p:nvSpPr>
          <p:spPr>
            <a:xfrm>
              <a:off x="0" y="6401039"/>
              <a:ext cx="9144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5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86" name="Google Shape;86;p35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87" name="Google Shape;87;p3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96296" y="6409934"/>
              <a:ext cx="2094393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8" name="Google Shape;88;p3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903217" y="6398195"/>
              <a:ext cx="2088055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9" name="Google Shape;89;p3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555997" y="6413546"/>
              <a:ext cx="2040333" cy="4509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90" name="Google Shape;90;p35"/>
            <p:cNvCxnSpPr/>
            <p:nvPr/>
          </p:nvCxnSpPr>
          <p:spPr>
            <a:xfrm>
              <a:off x="2574916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1" name="Google Shape;91;p35"/>
            <p:cNvCxnSpPr/>
            <p:nvPr/>
          </p:nvCxnSpPr>
          <p:spPr>
            <a:xfrm>
              <a:off x="3930641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 Greystone" showMasterSp="0">
  <p:cSld name="Section Header Light Greystone">
    <p:bg>
      <p:bgPr>
        <a:solidFill>
          <a:schemeClr val="lt2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oogle Shape;93;p36"/>
          <p:cNvGrpSpPr/>
          <p:nvPr/>
        </p:nvGrpSpPr>
        <p:grpSpPr>
          <a:xfrm>
            <a:off x="0" y="6396465"/>
            <a:ext cx="9144000" cy="470918"/>
            <a:chOff x="0" y="6396465"/>
            <a:chExt cx="9144000" cy="470918"/>
          </a:xfrm>
        </p:grpSpPr>
        <p:sp>
          <p:nvSpPr>
            <p:cNvPr id="94" name="Google Shape;94;p36"/>
            <p:cNvSpPr/>
            <p:nvPr/>
          </p:nvSpPr>
          <p:spPr>
            <a:xfrm>
              <a:off x="0" y="6401039"/>
              <a:ext cx="9144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5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95" name="Google Shape;95;p36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96" name="Google Shape;96;p36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96296" y="6409934"/>
              <a:ext cx="2094393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" name="Google Shape;97;p3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903217" y="6398195"/>
              <a:ext cx="2088055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" name="Google Shape;98;p3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555997" y="6413546"/>
              <a:ext cx="2040333" cy="4509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99" name="Google Shape;99;p36"/>
            <p:cNvCxnSpPr/>
            <p:nvPr/>
          </p:nvCxnSpPr>
          <p:spPr>
            <a:xfrm>
              <a:off x="2574916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0" name="Google Shape;100;p36"/>
            <p:cNvCxnSpPr/>
            <p:nvPr/>
          </p:nvCxnSpPr>
          <p:spPr>
            <a:xfrm>
              <a:off x="3930641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01" name="Google Shape;101;p36"/>
          <p:cNvSpPr txBox="1"/>
          <p:nvPr>
            <p:ph idx="12" type="sldNum"/>
          </p:nvPr>
        </p:nvSpPr>
        <p:spPr>
          <a:xfrm>
            <a:off x="8515349" y="6456764"/>
            <a:ext cx="4605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02" name="Google Shape;102;p36"/>
          <p:cNvPicPr preferRelativeResize="0"/>
          <p:nvPr/>
        </p:nvPicPr>
        <p:blipFill rotWithShape="1">
          <a:blip r:embed="rId5">
            <a:alphaModFix amt="25000"/>
          </a:blip>
          <a:srcRect b="0" l="0" r="0" t="0"/>
          <a:stretch/>
        </p:blipFill>
        <p:spPr>
          <a:xfrm>
            <a:off x="6328664" y="0"/>
            <a:ext cx="3836416" cy="33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36"/>
          <p:cNvSpPr txBox="1"/>
          <p:nvPr>
            <p:ph type="title"/>
          </p:nvPr>
        </p:nvSpPr>
        <p:spPr>
          <a:xfrm>
            <a:off x="623888" y="2771779"/>
            <a:ext cx="7891462" cy="17721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36"/>
          <p:cNvSpPr txBox="1"/>
          <p:nvPr>
            <p:ph idx="1" type="body"/>
          </p:nvPr>
        </p:nvSpPr>
        <p:spPr>
          <a:xfrm>
            <a:off x="633412" y="4625182"/>
            <a:ext cx="7877176" cy="12612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White" showMasterSp="0">
  <p:cSld name="Section Header White"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37"/>
          <p:cNvGrpSpPr/>
          <p:nvPr/>
        </p:nvGrpSpPr>
        <p:grpSpPr>
          <a:xfrm>
            <a:off x="0" y="6396465"/>
            <a:ext cx="9144000" cy="470918"/>
            <a:chOff x="0" y="6396465"/>
            <a:chExt cx="9144000" cy="470918"/>
          </a:xfrm>
        </p:grpSpPr>
        <p:sp>
          <p:nvSpPr>
            <p:cNvPr id="107" name="Google Shape;107;p37"/>
            <p:cNvSpPr/>
            <p:nvPr/>
          </p:nvSpPr>
          <p:spPr>
            <a:xfrm>
              <a:off x="0" y="6401039"/>
              <a:ext cx="9144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5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08" name="Google Shape;108;p37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109" name="Google Shape;109;p37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96296" y="6409934"/>
              <a:ext cx="2094393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" name="Google Shape;110;p3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903217" y="6398195"/>
              <a:ext cx="2088055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1" name="Google Shape;111;p3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555997" y="6413546"/>
              <a:ext cx="2040333" cy="4509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12" name="Google Shape;112;p37"/>
            <p:cNvCxnSpPr/>
            <p:nvPr/>
          </p:nvCxnSpPr>
          <p:spPr>
            <a:xfrm>
              <a:off x="2574916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3" name="Google Shape;113;p37"/>
            <p:cNvCxnSpPr/>
            <p:nvPr/>
          </p:nvCxnSpPr>
          <p:spPr>
            <a:xfrm>
              <a:off x="3930641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114" name="Google Shape;114;p37"/>
          <p:cNvPicPr preferRelativeResize="0"/>
          <p:nvPr/>
        </p:nvPicPr>
        <p:blipFill rotWithShape="1">
          <a:blip r:embed="rId5">
            <a:alphaModFix amt="10000"/>
          </a:blip>
          <a:srcRect b="0" l="0" r="0" t="0"/>
          <a:stretch/>
        </p:blipFill>
        <p:spPr>
          <a:xfrm>
            <a:off x="6328664" y="0"/>
            <a:ext cx="3836416" cy="33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37"/>
          <p:cNvSpPr txBox="1"/>
          <p:nvPr>
            <p:ph idx="12" type="sldNum"/>
          </p:nvPr>
        </p:nvSpPr>
        <p:spPr>
          <a:xfrm>
            <a:off x="8515349" y="6456764"/>
            <a:ext cx="4605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6" name="Google Shape;116;p37"/>
          <p:cNvSpPr txBox="1"/>
          <p:nvPr>
            <p:ph type="title"/>
          </p:nvPr>
        </p:nvSpPr>
        <p:spPr>
          <a:xfrm>
            <a:off x="623888" y="2771779"/>
            <a:ext cx="7891462" cy="17721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37"/>
          <p:cNvSpPr txBox="1"/>
          <p:nvPr>
            <p:ph idx="1" type="body"/>
          </p:nvPr>
        </p:nvSpPr>
        <p:spPr>
          <a:xfrm>
            <a:off x="633412" y="4625182"/>
            <a:ext cx="7877176" cy="12612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Maroon" showMasterSp="0">
  <p:cSld name="Section Header Maroon">
    <p:bg>
      <p:bgPr>
        <a:solidFill>
          <a:schemeClr val="accent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38"/>
          <p:cNvGrpSpPr/>
          <p:nvPr/>
        </p:nvGrpSpPr>
        <p:grpSpPr>
          <a:xfrm>
            <a:off x="0" y="6396465"/>
            <a:ext cx="9144000" cy="470918"/>
            <a:chOff x="0" y="6396465"/>
            <a:chExt cx="9144000" cy="470918"/>
          </a:xfrm>
        </p:grpSpPr>
        <p:sp>
          <p:nvSpPr>
            <p:cNvPr id="120" name="Google Shape;120;p38"/>
            <p:cNvSpPr/>
            <p:nvPr/>
          </p:nvSpPr>
          <p:spPr>
            <a:xfrm>
              <a:off x="0" y="6401039"/>
              <a:ext cx="9144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5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21" name="Google Shape;121;p38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122" name="Google Shape;122;p38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96296" y="6409934"/>
              <a:ext cx="2094393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3" name="Google Shape;123;p3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903217" y="6398195"/>
              <a:ext cx="2088055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4" name="Google Shape;124;p3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555997" y="6413546"/>
              <a:ext cx="2040333" cy="4509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25" name="Google Shape;125;p38"/>
            <p:cNvCxnSpPr/>
            <p:nvPr/>
          </p:nvCxnSpPr>
          <p:spPr>
            <a:xfrm>
              <a:off x="2574916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6" name="Google Shape;126;p38"/>
            <p:cNvCxnSpPr/>
            <p:nvPr/>
          </p:nvCxnSpPr>
          <p:spPr>
            <a:xfrm>
              <a:off x="3930641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127" name="Google Shape;127;p38"/>
          <p:cNvPicPr preferRelativeResize="0"/>
          <p:nvPr/>
        </p:nvPicPr>
        <p:blipFill rotWithShape="1">
          <a:blip r:embed="rId5">
            <a:alphaModFix amt="50000"/>
          </a:blip>
          <a:srcRect b="0" l="0" r="0" t="0"/>
          <a:stretch/>
        </p:blipFill>
        <p:spPr>
          <a:xfrm>
            <a:off x="6328664" y="0"/>
            <a:ext cx="3836416" cy="33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38"/>
          <p:cNvSpPr txBox="1"/>
          <p:nvPr>
            <p:ph idx="12" type="sldNum"/>
          </p:nvPr>
        </p:nvSpPr>
        <p:spPr>
          <a:xfrm>
            <a:off x="8515349" y="6456764"/>
            <a:ext cx="4605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9" name="Google Shape;129;p38"/>
          <p:cNvSpPr txBox="1"/>
          <p:nvPr>
            <p:ph type="title"/>
          </p:nvPr>
        </p:nvSpPr>
        <p:spPr>
          <a:xfrm>
            <a:off x="623888" y="2771779"/>
            <a:ext cx="7891462" cy="17721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/>
              <a:buNone/>
              <a:defRPr sz="3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38"/>
          <p:cNvSpPr txBox="1"/>
          <p:nvPr>
            <p:ph idx="1" type="body"/>
          </p:nvPr>
        </p:nvSpPr>
        <p:spPr>
          <a:xfrm>
            <a:off x="633412" y="4625182"/>
            <a:ext cx="7877176" cy="12612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7.xml"/><Relationship Id="rId22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18.xml"/><Relationship Id="rId24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0.xml"/><Relationship Id="rId1" Type="http://schemas.openxmlformats.org/officeDocument/2006/relationships/image" Target="../media/image6.png"/><Relationship Id="rId2" Type="http://schemas.openxmlformats.org/officeDocument/2006/relationships/image" Target="../media/image15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26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22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1.xml"/><Relationship Id="rId17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3.xml"/><Relationship Id="rId19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9"/>
          <p:cNvGrpSpPr/>
          <p:nvPr/>
        </p:nvGrpSpPr>
        <p:grpSpPr>
          <a:xfrm>
            <a:off x="0" y="6396465"/>
            <a:ext cx="9144000" cy="470918"/>
            <a:chOff x="0" y="6396465"/>
            <a:chExt cx="9144000" cy="470918"/>
          </a:xfrm>
        </p:grpSpPr>
        <p:sp>
          <p:nvSpPr>
            <p:cNvPr id="11" name="Google Shape;11;p29"/>
            <p:cNvSpPr/>
            <p:nvPr/>
          </p:nvSpPr>
          <p:spPr>
            <a:xfrm>
              <a:off x="0" y="6401039"/>
              <a:ext cx="9144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2" name="Google Shape;12;p29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13" name="Google Shape;13;p29"/>
            <p:cNvPicPr preferRelativeResize="0"/>
            <p:nvPr/>
          </p:nvPicPr>
          <p:blipFill rotWithShape="1">
            <a:blip r:embed="rId1">
              <a:alphaModFix/>
            </a:blip>
            <a:srcRect b="0" l="0" r="0" t="0"/>
            <a:stretch/>
          </p:blipFill>
          <p:spPr>
            <a:xfrm>
              <a:off x="496296" y="6409934"/>
              <a:ext cx="2094393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14;p29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3903217" y="6398195"/>
              <a:ext cx="2088055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2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555997" y="6413546"/>
              <a:ext cx="2040333" cy="45096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6" name="Google Shape;16;p29"/>
            <p:cNvCxnSpPr/>
            <p:nvPr/>
          </p:nvCxnSpPr>
          <p:spPr>
            <a:xfrm>
              <a:off x="2574916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" name="Google Shape;17;p29"/>
            <p:cNvCxnSpPr/>
            <p:nvPr/>
          </p:nvCxnSpPr>
          <p:spPr>
            <a:xfrm>
              <a:off x="3930641" y="6512483"/>
              <a:ext cx="0" cy="250701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8" name="Google Shape;18;p29"/>
          <p:cNvSpPr txBox="1"/>
          <p:nvPr>
            <p:ph idx="12" type="sldNum"/>
          </p:nvPr>
        </p:nvSpPr>
        <p:spPr>
          <a:xfrm>
            <a:off x="8515349" y="6456764"/>
            <a:ext cx="4605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9" name="Google Shape;19;p29"/>
          <p:cNvCxnSpPr/>
          <p:nvPr/>
        </p:nvCxnSpPr>
        <p:spPr>
          <a:xfrm>
            <a:off x="0" y="1345193"/>
            <a:ext cx="9144000" cy="0"/>
          </a:xfrm>
          <a:prstGeom prst="straightConnector1">
            <a:avLst/>
          </a:prstGeom>
          <a:noFill/>
          <a:ln cap="flat" cmpd="sng" w="38100">
            <a:solidFill>
              <a:srgbClr val="D6D6CE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0" name="Google Shape;20;p29"/>
          <p:cNvCxnSpPr/>
          <p:nvPr/>
        </p:nvCxnSpPr>
        <p:spPr>
          <a:xfrm>
            <a:off x="0" y="1345193"/>
            <a:ext cx="9144000" cy="0"/>
          </a:xfrm>
          <a:prstGeom prst="straightConnector1">
            <a:avLst/>
          </a:prstGeom>
          <a:noFill/>
          <a:ln cap="flat" cmpd="sng" w="38100">
            <a:solidFill>
              <a:srgbClr val="D6D6CE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" name="Google Shape;21;p29"/>
          <p:cNvSpPr txBox="1"/>
          <p:nvPr>
            <p:ph idx="1" type="body"/>
          </p:nvPr>
        </p:nvSpPr>
        <p:spPr>
          <a:xfrm>
            <a:off x="628650" y="1691640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00000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00000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00000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794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29"/>
          <p:cNvSpPr txBox="1"/>
          <p:nvPr>
            <p:ph type="title"/>
          </p:nvPr>
        </p:nvSpPr>
        <p:spPr>
          <a:xfrm>
            <a:off x="628650" y="0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b="0" i="0" sz="36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  <p:sldLayoutId id="2147483665" r:id="rId20"/>
    <p:sldLayoutId id="2147483666" r:id="rId21"/>
    <p:sldLayoutId id="2147483667" r:id="rId22"/>
    <p:sldLayoutId id="2147483668" r:id="rId23"/>
    <p:sldLayoutId id="2147483669" r:id="rId24"/>
    <p:sldLayoutId id="2147483670" r:id="rId25"/>
    <p:sldLayoutId id="2147483671" r:id="rId2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squidpy.readthedocs.io/en/stable/notebooks/tutorials/tutorial_cellpose_segmentation.html" TargetMode="External"/><Relationship Id="rId4" Type="http://schemas.openxmlformats.org/officeDocument/2006/relationships/hyperlink" Target="https://www.ibm.com/think/topics/image-segmentation" TargetMode="External"/><Relationship Id="rId5" Type="http://schemas.openxmlformats.org/officeDocument/2006/relationships/hyperlink" Target="https://www.v7labs.com/blog/intersection-over-union-guide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6"/>
          <p:cNvSpPr txBox="1"/>
          <p:nvPr>
            <p:ph type="title"/>
          </p:nvPr>
        </p:nvSpPr>
        <p:spPr>
          <a:xfrm>
            <a:off x="628649" y="365126"/>
            <a:ext cx="4005072" cy="304495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</a:pPr>
            <a:r>
              <a:rPr lang="en-US"/>
              <a:t>Instance Segmentation of Cells with Cellpose</a:t>
            </a:r>
            <a:endParaRPr/>
          </a:p>
        </p:txBody>
      </p:sp>
      <p:sp>
        <p:nvSpPr>
          <p:cNvPr id="267" name="Google Shape;267;p6"/>
          <p:cNvSpPr txBox="1"/>
          <p:nvPr>
            <p:ph idx="1" type="body"/>
          </p:nvPr>
        </p:nvSpPr>
        <p:spPr>
          <a:xfrm>
            <a:off x="628650" y="3607755"/>
            <a:ext cx="4004733" cy="16608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chemeClr val="dk1"/>
                </a:solidFill>
              </a:rPr>
              <a:t>Evaluation on 50 fluorescence microscopy images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chemeClr val="dk1"/>
                </a:solidFill>
              </a:rPr>
              <a:t>Devanshu Khadka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chemeClr val="dk1"/>
                </a:solidFill>
              </a:rPr>
              <a:t>University of Chicago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chemeClr val="dk1"/>
                </a:solidFill>
              </a:rPr>
              <a:t>08/29/2025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5"/>
          <p:cNvSpPr txBox="1"/>
          <p:nvPr>
            <p:ph idx="1" type="body"/>
          </p:nvPr>
        </p:nvSpPr>
        <p:spPr>
          <a:xfrm>
            <a:off x="699331" y="2430928"/>
            <a:ext cx="3872670" cy="19917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>
                <a:solidFill>
                  <a:schemeClr val="accent6"/>
                </a:solidFill>
              </a:rPr>
              <a:t>Devanshu Khadka </a:t>
            </a:r>
            <a:endParaRPr b="1">
              <a:solidFill>
                <a:schemeClr val="accent6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chemeClr val="accent1"/>
                </a:solidFill>
              </a:rPr>
              <a:t>devanshu@uchicago.edu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39" name="Google Shape;339;p25"/>
          <p:cNvSpPr txBox="1"/>
          <p:nvPr>
            <p:ph idx="12" type="sldNum"/>
          </p:nvPr>
        </p:nvSpPr>
        <p:spPr>
          <a:xfrm>
            <a:off x="8515349" y="6456764"/>
            <a:ext cx="4605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0" name="Google Shape;340;p25"/>
          <p:cNvSpPr txBox="1"/>
          <p:nvPr/>
        </p:nvSpPr>
        <p:spPr>
          <a:xfrm>
            <a:off x="495950" y="252900"/>
            <a:ext cx="4076100" cy="14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accent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Thank you!</a:t>
            </a:r>
            <a:endParaRPr sz="29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2" type="body"/>
          </p:nvPr>
        </p:nvSpPr>
        <p:spPr>
          <a:xfrm>
            <a:off x="628650" y="1561175"/>
            <a:ext cx="7886700" cy="22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 lnSpcReduction="10000"/>
          </a:bodyPr>
          <a:lstStyle/>
          <a:p>
            <a:pPr indent="-32385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b="1" lang="en-US" sz="2100">
                <a:solidFill>
                  <a:schemeClr val="dk1"/>
                </a:solidFill>
              </a:rPr>
              <a:t>Dataset given</a:t>
            </a:r>
            <a:r>
              <a:rPr lang="en-US" sz="2100">
                <a:solidFill>
                  <a:schemeClr val="dk1"/>
                </a:solidFill>
              </a:rPr>
              <a:t>: 50 fluorescence microscopy images</a:t>
            </a:r>
            <a:endParaRPr sz="2100">
              <a:solidFill>
                <a:schemeClr val="dk1"/>
              </a:solidFill>
            </a:endParaRPr>
          </a:p>
          <a:p>
            <a:pPr indent="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-32385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b="1" lang="en-US" sz="2100">
                <a:solidFill>
                  <a:schemeClr val="dk1"/>
                </a:solidFill>
              </a:rPr>
              <a:t>Provided data</a:t>
            </a:r>
            <a:r>
              <a:rPr lang="en-US" sz="2100">
                <a:solidFill>
                  <a:schemeClr val="dk1"/>
                </a:solidFill>
              </a:rPr>
              <a:t>: ground-truth masks (answer sheets)</a:t>
            </a:r>
            <a:endParaRPr sz="2100">
              <a:solidFill>
                <a:schemeClr val="dk1"/>
              </a:solidFill>
            </a:endParaRPr>
          </a:p>
          <a:p>
            <a:pPr indent="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-32385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b="1" lang="en-US" sz="2100">
                <a:solidFill>
                  <a:schemeClr val="dk1"/>
                </a:solidFill>
              </a:rPr>
              <a:t>Goal</a:t>
            </a:r>
            <a:r>
              <a:rPr lang="en-US" sz="2100">
                <a:solidFill>
                  <a:schemeClr val="dk1"/>
                </a:solidFill>
              </a:rPr>
              <a:t>: automate instance segmentation and identify each cell separately.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273" name="Google Shape;273;p12"/>
          <p:cNvSpPr txBox="1"/>
          <p:nvPr>
            <p:ph type="title"/>
          </p:nvPr>
        </p:nvSpPr>
        <p:spPr>
          <a:xfrm>
            <a:off x="628650" y="647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00000"/>
              </a:buClr>
              <a:buSzPts val="3600"/>
              <a:buFont typeface="Helvetica Neue"/>
              <a:buNone/>
            </a:pPr>
            <a:r>
              <a:rPr lang="en-US">
                <a:solidFill>
                  <a:srgbClr val="800000"/>
                </a:solidFill>
              </a:rPr>
              <a:t>Dataset and Task Overview</a:t>
            </a:r>
            <a:endParaRPr>
              <a:solidFill>
                <a:srgbClr val="800000"/>
              </a:solidFill>
            </a:endParaRPr>
          </a:p>
        </p:txBody>
      </p:sp>
      <p:sp>
        <p:nvSpPr>
          <p:cNvPr id="274" name="Google Shape;274;p12"/>
          <p:cNvSpPr txBox="1"/>
          <p:nvPr>
            <p:ph idx="12" type="sldNum"/>
          </p:nvPr>
        </p:nvSpPr>
        <p:spPr>
          <a:xfrm>
            <a:off x="8515349" y="6456764"/>
            <a:ext cx="4605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75" name="Google Shape;275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988" y="3310025"/>
            <a:ext cx="6250025" cy="300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79d6220cbc_0_1"/>
          <p:cNvSpPr txBox="1"/>
          <p:nvPr>
            <p:ph idx="2" type="body"/>
          </p:nvPr>
        </p:nvSpPr>
        <p:spPr>
          <a:xfrm>
            <a:off x="628650" y="1561175"/>
            <a:ext cx="7886700" cy="22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 fontScale="92500" lnSpcReduction="20000"/>
          </a:bodyPr>
          <a:lstStyle/>
          <a:p>
            <a:pPr indent="-313848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100">
                <a:solidFill>
                  <a:schemeClr val="dk1"/>
                </a:solidFill>
              </a:rPr>
              <a:t>Normalize all fluorescence images to the range of 0 to 1 to ensure stable input</a:t>
            </a:r>
            <a:endParaRPr sz="2100">
              <a:solidFill>
                <a:schemeClr val="dk1"/>
              </a:solidFill>
            </a:endParaRPr>
          </a:p>
          <a:p>
            <a:pPr indent="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-313848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100">
                <a:solidFill>
                  <a:schemeClr val="dk1"/>
                </a:solidFill>
              </a:rPr>
              <a:t>Run default Cellpose pre trained model on each image which gives a instance label mask where each nucleus is assigned a unique id \</a:t>
            </a:r>
            <a:endParaRPr sz="2100">
              <a:solidFill>
                <a:schemeClr val="dk1"/>
              </a:solidFill>
            </a:endParaRPr>
          </a:p>
          <a:p>
            <a:pPr indent="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-313848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100">
                <a:solidFill>
                  <a:schemeClr val="dk1"/>
                </a:solidFill>
              </a:rPr>
              <a:t>Compare predicted masks to ground truth using Intersection over Union(IoU)</a:t>
            </a:r>
            <a:endParaRPr sz="2100">
              <a:solidFill>
                <a:schemeClr val="dk1"/>
              </a:solidFill>
            </a:endParaRPr>
          </a:p>
          <a:p>
            <a:pPr indent="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281" name="Google Shape;281;g379d6220cbc_0_1"/>
          <p:cNvSpPr txBox="1"/>
          <p:nvPr>
            <p:ph type="title"/>
          </p:nvPr>
        </p:nvSpPr>
        <p:spPr>
          <a:xfrm>
            <a:off x="628650" y="6477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00000"/>
              </a:buClr>
              <a:buSzPts val="3600"/>
              <a:buFont typeface="Helvetica Neue"/>
              <a:buNone/>
            </a:pPr>
            <a:r>
              <a:rPr lang="en-US">
                <a:solidFill>
                  <a:srgbClr val="800000"/>
                </a:solidFill>
              </a:rPr>
              <a:t>Segmentation Pipeline In Steps </a:t>
            </a:r>
            <a:endParaRPr>
              <a:solidFill>
                <a:srgbClr val="800000"/>
              </a:solidFill>
            </a:endParaRPr>
          </a:p>
        </p:txBody>
      </p:sp>
      <p:sp>
        <p:nvSpPr>
          <p:cNvPr id="282" name="Google Shape;282;g379d6220cbc_0_1"/>
          <p:cNvSpPr txBox="1"/>
          <p:nvPr>
            <p:ph idx="12" type="sldNum"/>
          </p:nvPr>
        </p:nvSpPr>
        <p:spPr>
          <a:xfrm>
            <a:off x="8515349" y="6456764"/>
            <a:ext cx="460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83" name="Google Shape;283;g379d6220cbc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2613" y="3576175"/>
            <a:ext cx="6018775" cy="176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79d6220cbc_0_18"/>
          <p:cNvSpPr txBox="1"/>
          <p:nvPr>
            <p:ph idx="2" type="body"/>
          </p:nvPr>
        </p:nvSpPr>
        <p:spPr>
          <a:xfrm>
            <a:off x="628650" y="1561175"/>
            <a:ext cx="7886700" cy="22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-32385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b="1" lang="en-US" sz="2100">
                <a:solidFill>
                  <a:schemeClr val="dk1"/>
                </a:solidFill>
              </a:rPr>
              <a:t>Precision = </a:t>
            </a:r>
            <a:r>
              <a:rPr b="1" lang="en-US" sz="2100">
                <a:solidFill>
                  <a:schemeClr val="dk1"/>
                </a:solidFill>
              </a:rPr>
              <a:t>True Positive / (True Positive + False Positives)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-US" sz="2100">
                <a:solidFill>
                  <a:schemeClr val="dk1"/>
                </a:solidFill>
              </a:rPr>
              <a:t>Precision measures how many predicted cells were correct. </a:t>
            </a:r>
            <a:endParaRPr sz="2100">
              <a:solidFill>
                <a:schemeClr val="dk1"/>
              </a:solidFill>
            </a:endParaRPr>
          </a:p>
          <a:p>
            <a:pPr indent="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-32385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b="1" lang="en-US" sz="2100">
                <a:solidFill>
                  <a:schemeClr val="dk1"/>
                </a:solidFill>
              </a:rPr>
              <a:t>Recall = True Positive / (True Positive + False Negatives)</a:t>
            </a:r>
            <a:endParaRPr b="1" sz="2100">
              <a:solidFill>
                <a:schemeClr val="dk1"/>
              </a:solidFill>
            </a:endParaRPr>
          </a:p>
          <a:p>
            <a:pPr indent="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-US" sz="2100">
                <a:solidFill>
                  <a:schemeClr val="dk1"/>
                </a:solidFill>
              </a:rPr>
              <a:t>Recall measures how may real cells were detected.</a:t>
            </a:r>
            <a:endParaRPr sz="2100">
              <a:solidFill>
                <a:schemeClr val="dk1"/>
              </a:solidFill>
            </a:endParaRPr>
          </a:p>
          <a:p>
            <a:pPr indent="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-32385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b="1" lang="en-US" sz="2100">
                <a:solidFill>
                  <a:schemeClr val="dk1"/>
                </a:solidFill>
              </a:rPr>
              <a:t>F1 Score = 2 × (Precision × Recall) / (Precision + Recall)</a:t>
            </a:r>
            <a:endParaRPr b="1" sz="2100">
              <a:solidFill>
                <a:schemeClr val="dk1"/>
              </a:solidFill>
            </a:endParaRPr>
          </a:p>
          <a:p>
            <a:pPr indent="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-US" sz="2100">
                <a:solidFill>
                  <a:schemeClr val="dk1"/>
                </a:solidFill>
              </a:rPr>
              <a:t>F1 score is the harmonic mean between Recall and Precision.</a:t>
            </a:r>
            <a:endParaRPr sz="2100">
              <a:solidFill>
                <a:schemeClr val="dk1"/>
              </a:solidFill>
            </a:endParaRPr>
          </a:p>
          <a:p>
            <a:pPr indent="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-32385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b="1" lang="en-US" sz="2100">
                <a:solidFill>
                  <a:schemeClr val="dk1"/>
                </a:solidFill>
              </a:rPr>
              <a:t>Dice = 2|A∩B| / (|A|+|B|)</a:t>
            </a:r>
            <a:endParaRPr b="1" sz="2100">
              <a:solidFill>
                <a:schemeClr val="dk1"/>
              </a:solidFill>
            </a:endParaRPr>
          </a:p>
          <a:p>
            <a:pPr indent="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b="1" sz="2100">
              <a:solidFill>
                <a:schemeClr val="dk1"/>
              </a:solidFill>
            </a:endParaRPr>
          </a:p>
          <a:p>
            <a:pPr indent="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-US" sz="2100">
                <a:solidFill>
                  <a:schemeClr val="dk1"/>
                </a:solidFill>
              </a:rPr>
              <a:t>The Dice score offers a quantitative and objective measure of how well a model's segmentation matches the true segmentation.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289" name="Google Shape;289;g379d6220cbc_0_18"/>
          <p:cNvSpPr txBox="1"/>
          <p:nvPr>
            <p:ph type="title"/>
          </p:nvPr>
        </p:nvSpPr>
        <p:spPr>
          <a:xfrm>
            <a:off x="628650" y="6477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00000"/>
              </a:buClr>
              <a:buSzPts val="3600"/>
              <a:buFont typeface="Helvetica Neue"/>
              <a:buNone/>
            </a:pPr>
            <a:r>
              <a:rPr lang="en-US">
                <a:solidFill>
                  <a:srgbClr val="800000"/>
                </a:solidFill>
              </a:rPr>
              <a:t>Evaluation Metrics</a:t>
            </a:r>
            <a:endParaRPr>
              <a:solidFill>
                <a:srgbClr val="800000"/>
              </a:solidFill>
            </a:endParaRPr>
          </a:p>
        </p:txBody>
      </p:sp>
      <p:sp>
        <p:nvSpPr>
          <p:cNvPr id="290" name="Google Shape;290;g379d6220cbc_0_18"/>
          <p:cNvSpPr txBox="1"/>
          <p:nvPr>
            <p:ph idx="12" type="sldNum"/>
          </p:nvPr>
        </p:nvSpPr>
        <p:spPr>
          <a:xfrm>
            <a:off x="8515349" y="6456764"/>
            <a:ext cx="460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3"/>
          <p:cNvSpPr txBox="1"/>
          <p:nvPr>
            <p:ph type="title"/>
          </p:nvPr>
        </p:nvSpPr>
        <p:spPr>
          <a:xfrm>
            <a:off x="628650" y="0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00000"/>
              </a:buClr>
              <a:buSzPts val="3600"/>
              <a:buFont typeface="Helvetica Neue"/>
              <a:buNone/>
            </a:pPr>
            <a:r>
              <a:rPr lang="en-US">
                <a:solidFill>
                  <a:srgbClr val="800000"/>
                </a:solidFill>
              </a:rPr>
              <a:t>Results</a:t>
            </a:r>
            <a:endParaRPr/>
          </a:p>
        </p:txBody>
      </p:sp>
      <p:sp>
        <p:nvSpPr>
          <p:cNvPr id="296" name="Google Shape;296;p13"/>
          <p:cNvSpPr txBox="1"/>
          <p:nvPr>
            <p:ph idx="12" type="sldNum"/>
          </p:nvPr>
        </p:nvSpPr>
        <p:spPr>
          <a:xfrm>
            <a:off x="8515349" y="6456764"/>
            <a:ext cx="4605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297" name="Google Shape;297;p13"/>
          <p:cNvGraphicFramePr/>
          <p:nvPr/>
        </p:nvGraphicFramePr>
        <p:xfrm>
          <a:off x="628650" y="166014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{9C41D90D-A8BE-4D18-A9FB-3F334A4B3158}</a:tableStyleId>
              </a:tblPr>
              <a:tblGrid>
                <a:gridCol w="2628900"/>
                <a:gridCol w="2628900"/>
                <a:gridCol w="2628900"/>
              </a:tblGrid>
              <a:tr h="328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Metric</a:t>
                      </a:r>
                      <a:endParaRPr/>
                    </a:p>
                  </a:txBody>
                  <a:tcPr marT="34300" marB="34300" marR="68575" marL="6857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Value</a:t>
                      </a:r>
                      <a:endParaRPr/>
                    </a:p>
                  </a:txBody>
                  <a:tcPr marT="34300" marB="34300" marR="68575" marL="68575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Interpretation</a:t>
                      </a:r>
                      <a:endParaRPr/>
                    </a:p>
                  </a:txBody>
                  <a:tcPr marT="34300" marB="34300" marR="68575" marL="68575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00000"/>
                    </a:solidFill>
                  </a:tcPr>
                </a:tc>
              </a:tr>
              <a:tr h="8244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Precision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34300" marB="34300" marR="68575" marL="6857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0.824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34300" marB="34300" marR="68575" marL="6857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82% of predicted nuclei matched real nuclei (some false positives remain).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34300" marB="34300" marR="68575" marL="6857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244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Recall</a:t>
                      </a:r>
                      <a:endParaRPr/>
                    </a:p>
                  </a:txBody>
                  <a:tcPr marT="34300" marB="34300" marR="68575" marL="6857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0.886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34300" marB="34300" marR="68575" marL="6857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89% of real nuclei were detected (few misses).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34300" marB="34300" marR="68575" marL="6857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62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F1-score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34300" marB="34300" marR="68575" marL="6857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0.846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34300" marB="34300" marR="68575" marL="6857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Balanced performance across precision and recall.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34300" marB="34300" marR="68575" marL="6857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72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Dice score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34300" marB="34300" marR="68575" marL="6857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0.876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34300" marB="34300" marR="68575" marL="6857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Strong pixel-level overlap between predicted and ground-truth nuclei.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34300" marB="34300" marR="68575" marL="6857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79d6220cbc_0_36"/>
          <p:cNvSpPr txBox="1"/>
          <p:nvPr>
            <p:ph type="title"/>
          </p:nvPr>
        </p:nvSpPr>
        <p:spPr>
          <a:xfrm>
            <a:off x="628650" y="6477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00000"/>
              </a:buClr>
              <a:buSzPts val="3600"/>
              <a:buFont typeface="Helvetica Neue"/>
              <a:buNone/>
            </a:pPr>
            <a:r>
              <a:rPr lang="en-US">
                <a:solidFill>
                  <a:srgbClr val="800000"/>
                </a:solidFill>
              </a:rPr>
              <a:t>Qualitative Results: Overlays</a:t>
            </a:r>
            <a:endParaRPr>
              <a:solidFill>
                <a:srgbClr val="800000"/>
              </a:solidFill>
            </a:endParaRPr>
          </a:p>
        </p:txBody>
      </p:sp>
      <p:sp>
        <p:nvSpPr>
          <p:cNvPr id="303" name="Google Shape;303;g379d6220cbc_0_36"/>
          <p:cNvSpPr txBox="1"/>
          <p:nvPr>
            <p:ph idx="12" type="sldNum"/>
          </p:nvPr>
        </p:nvSpPr>
        <p:spPr>
          <a:xfrm>
            <a:off x="8515349" y="6456764"/>
            <a:ext cx="460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04" name="Google Shape;304;g379d6220cbc_0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1150" y="1499450"/>
            <a:ext cx="2096975" cy="218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g379d6220cbc_0_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3425" y="4060275"/>
            <a:ext cx="2074700" cy="2066578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g379d6220cbc_0_36"/>
          <p:cNvSpPr txBox="1"/>
          <p:nvPr/>
        </p:nvSpPr>
        <p:spPr>
          <a:xfrm>
            <a:off x="6583425" y="3686325"/>
            <a:ext cx="19542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Predicted Overlay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7" name="Google Shape;307;g379d6220cbc_0_36"/>
          <p:cNvSpPr txBox="1"/>
          <p:nvPr/>
        </p:nvSpPr>
        <p:spPr>
          <a:xfrm>
            <a:off x="6583425" y="6070550"/>
            <a:ext cx="1954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Ground Truth 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8" name="Google Shape;308;g379d6220cbc_0_36"/>
          <p:cNvSpPr txBox="1"/>
          <p:nvPr/>
        </p:nvSpPr>
        <p:spPr>
          <a:xfrm>
            <a:off x="512375" y="1566700"/>
            <a:ext cx="4598400" cy="38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Precision: 0.86</a:t>
            </a:r>
            <a:endParaRPr sz="2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Recall: 0.90</a:t>
            </a:r>
            <a:endParaRPr sz="2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F1: 0.88</a:t>
            </a:r>
            <a:endParaRPr sz="2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Dice: 0.86</a:t>
            </a:r>
            <a:endParaRPr sz="2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 is a good performance example: all metrics are above dataset averages. Masks are close to ground truth with few misses/false alarms.</a:t>
            </a:r>
            <a:endParaRPr sz="2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79d6220cbc_0_59"/>
          <p:cNvSpPr txBox="1"/>
          <p:nvPr>
            <p:ph type="title"/>
          </p:nvPr>
        </p:nvSpPr>
        <p:spPr>
          <a:xfrm>
            <a:off x="628650" y="6477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00000"/>
              </a:buClr>
              <a:buSzPts val="3600"/>
              <a:buFont typeface="Helvetica Neue"/>
              <a:buNone/>
            </a:pPr>
            <a:r>
              <a:rPr lang="en-US">
                <a:solidFill>
                  <a:srgbClr val="800000"/>
                </a:solidFill>
              </a:rPr>
              <a:t>Qualitative Results: Overlays 2</a:t>
            </a:r>
            <a:endParaRPr>
              <a:solidFill>
                <a:srgbClr val="800000"/>
              </a:solidFill>
            </a:endParaRPr>
          </a:p>
        </p:txBody>
      </p:sp>
      <p:sp>
        <p:nvSpPr>
          <p:cNvPr id="314" name="Google Shape;314;g379d6220cbc_0_59"/>
          <p:cNvSpPr txBox="1"/>
          <p:nvPr>
            <p:ph idx="12" type="sldNum"/>
          </p:nvPr>
        </p:nvSpPr>
        <p:spPr>
          <a:xfrm>
            <a:off x="8515349" y="6456764"/>
            <a:ext cx="460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5" name="Google Shape;315;g379d6220cbc_0_59"/>
          <p:cNvSpPr txBox="1"/>
          <p:nvPr/>
        </p:nvSpPr>
        <p:spPr>
          <a:xfrm>
            <a:off x="6583425" y="3686325"/>
            <a:ext cx="19542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Predicted Overlay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6" name="Google Shape;316;g379d6220cbc_0_59"/>
          <p:cNvSpPr txBox="1"/>
          <p:nvPr/>
        </p:nvSpPr>
        <p:spPr>
          <a:xfrm>
            <a:off x="6583425" y="6070550"/>
            <a:ext cx="1954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Ground Truth 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7" name="Google Shape;317;g379d6220cbc_0_59"/>
          <p:cNvSpPr txBox="1"/>
          <p:nvPr/>
        </p:nvSpPr>
        <p:spPr>
          <a:xfrm>
            <a:off x="512375" y="1566700"/>
            <a:ext cx="4598400" cy="38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Precision: </a:t>
            </a: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0.71 (low)</a:t>
            </a:r>
            <a:endParaRPr sz="2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Recall: </a:t>
            </a: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0.82</a:t>
            </a:r>
            <a:endParaRPr sz="2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F1: </a:t>
            </a: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0.76</a:t>
            </a:r>
            <a:endParaRPr sz="2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Dice: </a:t>
            </a: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0.79</a:t>
            </a:r>
            <a:endParaRPr sz="2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 is a poor performance example: P</a:t>
            </a: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recision is much lower than average (0.82 overall). Likely too many false positives or merges.</a:t>
            </a:r>
            <a:endParaRPr sz="2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18" name="Google Shape;318;g379d6220cbc_0_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3425" y="1560300"/>
            <a:ext cx="2074699" cy="21636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g379d6220cbc_0_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3425" y="4053750"/>
            <a:ext cx="2074701" cy="20546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79d6220cbc_0_80"/>
          <p:cNvSpPr txBox="1"/>
          <p:nvPr>
            <p:ph type="title"/>
          </p:nvPr>
        </p:nvSpPr>
        <p:spPr>
          <a:xfrm>
            <a:off x="628650" y="6477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00000"/>
              </a:buClr>
              <a:buSzPts val="3600"/>
              <a:buFont typeface="Helvetica Neue"/>
              <a:buNone/>
            </a:pPr>
            <a:r>
              <a:rPr lang="en-US">
                <a:solidFill>
                  <a:srgbClr val="800000"/>
                </a:solidFill>
              </a:rPr>
              <a:t>Limitations</a:t>
            </a:r>
            <a:endParaRPr>
              <a:solidFill>
                <a:srgbClr val="800000"/>
              </a:solidFill>
            </a:endParaRPr>
          </a:p>
        </p:txBody>
      </p:sp>
      <p:sp>
        <p:nvSpPr>
          <p:cNvPr id="325" name="Google Shape;325;g379d6220cbc_0_80"/>
          <p:cNvSpPr txBox="1"/>
          <p:nvPr>
            <p:ph idx="12" type="sldNum"/>
          </p:nvPr>
        </p:nvSpPr>
        <p:spPr>
          <a:xfrm>
            <a:off x="8515349" y="6456764"/>
            <a:ext cx="460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6" name="Google Shape;326;g379d6220cbc_0_80"/>
          <p:cNvSpPr txBox="1"/>
          <p:nvPr/>
        </p:nvSpPr>
        <p:spPr>
          <a:xfrm>
            <a:off x="512375" y="1566700"/>
            <a:ext cx="8003100" cy="38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Helvetica Neue"/>
              <a:buChar char="●"/>
            </a:pPr>
            <a:r>
              <a:rPr b="1"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Model choice</a:t>
            </a: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Default/general Cellpose model used, not the nuclei-specific pre-trained weights. Performance may improve with the correct model.</a:t>
            </a:r>
            <a:endParaRPr sz="2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Helvetica Neue"/>
              <a:buChar char="●"/>
            </a:pPr>
            <a:r>
              <a:rPr b="1"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fine-tuning</a:t>
            </a: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Cellpose was not retrained on this dataset, so precision in crowded or faint regions may be suboptimal.</a:t>
            </a:r>
            <a:endParaRPr sz="2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Helvetica Neue"/>
              <a:buChar char="●"/>
            </a:pPr>
            <a:r>
              <a:rPr b="1"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Dataset size</a:t>
            </a: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Only 50 images, which limits the statistical depth of the evaluation.</a:t>
            </a:r>
            <a:endParaRPr sz="2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79d6220cbc_0_90"/>
          <p:cNvSpPr txBox="1"/>
          <p:nvPr>
            <p:ph type="title"/>
          </p:nvPr>
        </p:nvSpPr>
        <p:spPr>
          <a:xfrm>
            <a:off x="628650" y="6477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00000"/>
              </a:buClr>
              <a:buSzPts val="3600"/>
              <a:buFont typeface="Helvetica Neue"/>
              <a:buNone/>
            </a:pPr>
            <a:r>
              <a:rPr lang="en-US">
                <a:solidFill>
                  <a:srgbClr val="800000"/>
                </a:solidFill>
              </a:rPr>
              <a:t>References</a:t>
            </a:r>
            <a:endParaRPr>
              <a:solidFill>
                <a:srgbClr val="800000"/>
              </a:solidFill>
            </a:endParaRPr>
          </a:p>
        </p:txBody>
      </p:sp>
      <p:sp>
        <p:nvSpPr>
          <p:cNvPr id="332" name="Google Shape;332;g379d6220cbc_0_90"/>
          <p:cNvSpPr txBox="1"/>
          <p:nvPr>
            <p:ph idx="12" type="sldNum"/>
          </p:nvPr>
        </p:nvSpPr>
        <p:spPr>
          <a:xfrm>
            <a:off x="8515349" y="6456764"/>
            <a:ext cx="460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3" name="Google Shape;333;g379d6220cbc_0_90"/>
          <p:cNvSpPr txBox="1"/>
          <p:nvPr/>
        </p:nvSpPr>
        <p:spPr>
          <a:xfrm>
            <a:off x="512375" y="1566700"/>
            <a:ext cx="7886700" cy="44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Helvetica Neue"/>
              <a:buChar char="●"/>
            </a:pP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SquidPy. (n.d.). Nuclei segmentation using cellpose. Nuclei segmentation using Cellpose - squidpy documentation.</a:t>
            </a: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1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https://squidpy.readthedocs.io/en/stable/notebooks/tutorials/tutorial_cellpose_segmentation.html</a:t>
            </a:r>
            <a:endParaRPr sz="2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Helvetica Neue"/>
              <a:buChar char="●"/>
            </a:pP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Ibm. (2025, July 22). What is image segmentation?. IBM.</a:t>
            </a:r>
            <a:r>
              <a:rPr lang="en-US" sz="21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https://www.ibm.com/think/topics/image-segmentation</a:t>
            </a:r>
            <a:endParaRPr sz="2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Helvetica Neue"/>
              <a:buChar char="●"/>
            </a:pP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VTlabs. (n.d.). Intersection over union (IOU): Definition, calculation, code. V7. </a:t>
            </a:r>
            <a:r>
              <a:rPr lang="en-US" sz="21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https://www.v7labs.com/blog/intersection-over-union-guide</a:t>
            </a:r>
            <a:r>
              <a:rPr lang="en-US" sz="2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’</a:t>
            </a:r>
            <a:endParaRPr sz="2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UChicago">
  <a:themeElements>
    <a:clrScheme name="Custom 3">
      <a:dk1>
        <a:srgbClr val="000000"/>
      </a:dk1>
      <a:lt1>
        <a:srgbClr val="FFFFFF"/>
      </a:lt1>
      <a:dk2>
        <a:srgbClr val="737373"/>
      </a:dk2>
      <a:lt2>
        <a:srgbClr val="D9D9D9"/>
      </a:lt2>
      <a:accent1>
        <a:srgbClr val="800000"/>
      </a:accent1>
      <a:accent2>
        <a:srgbClr val="D9D9D9"/>
      </a:accent2>
      <a:accent3>
        <a:srgbClr val="A6A6A6"/>
      </a:accent3>
      <a:accent4>
        <a:srgbClr val="EAAA00"/>
      </a:accent4>
      <a:accent5>
        <a:srgbClr val="B36955"/>
      </a:accent5>
      <a:accent6>
        <a:srgbClr val="002A3A"/>
      </a:accent6>
      <a:hlink>
        <a:srgbClr val="800000"/>
      </a:hlink>
      <a:folHlink>
        <a:srgbClr val="73737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2021-04-05T18:28:10Z</dcterms:created>
  <dc:creator>Renee Kuklenski</dc:creator>
</cp:coreProperties>
</file>